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5" r:id="rId2"/>
    <p:sldId id="263" r:id="rId3"/>
    <p:sldId id="266" r:id="rId4"/>
    <p:sldId id="267" r:id="rId5"/>
    <p:sldId id="268" r:id="rId6"/>
    <p:sldId id="269" r:id="rId7"/>
    <p:sldId id="271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AF9B"/>
    <a:srgbClr val="C8C7A8"/>
    <a:srgbClr val="FACDAE"/>
    <a:srgbClr val="FC9D99"/>
    <a:srgbClr val="FF4266"/>
    <a:srgbClr val="93D6CA"/>
    <a:srgbClr val="F47B44"/>
    <a:srgbClr val="FC4A7E"/>
    <a:srgbClr val="FACDB0"/>
    <a:srgbClr val="34D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7" autoAdjust="0"/>
    <p:restoredTop sz="94660"/>
  </p:normalViewPr>
  <p:slideViewPr>
    <p:cSldViewPr snapToGrid="0">
      <p:cViewPr>
        <p:scale>
          <a:sx n="66" d="100"/>
          <a:sy n="66" d="100"/>
        </p:scale>
        <p:origin x="950" y="6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F4092-7ADD-4E59-B7FC-FA993155B801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864DB-229F-4FBE-9887-71C69E385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4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A674-CED6-484D-8454-75B9D39D0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BC070-0098-45DE-903E-B3963AD59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8DEB1-B9F0-4548-BC60-63625D86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97F0C-4460-4CBF-BD4F-04A1FD00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8E0E1-A3F2-4C31-B6D9-09BB4BCD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5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919B-08B6-4B12-ADCB-7D8EF857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2833C-6F5F-44E6-AD9F-4764E70B9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7D572-93C0-4109-BF9E-EE714B0F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F0FA4-404C-4950-849D-30CF5B9E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2DB8C-E3D1-48DD-8AD3-4337D542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9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A27DF-60EB-4ACA-93A9-CDECA72272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3E89F-F3FC-469C-BFD2-ABBAC4CC9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CCCF9-E79E-475C-AB9F-05473C42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7FB93-87BF-4573-B387-3D2F0735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E9E86-235A-4E9B-84DD-34D24E00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5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9018-381A-42BC-BFCD-0704158D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71B5-E12F-4E5B-96FE-ADD8320D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C489-7944-4A6B-B364-6EF5865E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E333-13C5-4984-95A1-88F63DC6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B18F1-0FED-4A5E-B01D-A05BD7DC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6E58-3819-4E74-A15B-8EC5361E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B3B81-077D-4EA6-B457-7DC8E8A3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334A3-C29D-47AA-A4C5-5B77834E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D7A02-7480-445D-9086-823D359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78D26-50D8-4A18-826C-5088CD90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8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1A18-B853-4C4B-9869-0D6EEC6F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82BF4-8D66-4D18-BC52-266F669C8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3194-38A3-48F9-BF51-20705AE47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02B0F-B056-451A-A08C-ECE3690D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3CE37-ACBC-4001-9257-8CDAD7D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9C02-13DA-4213-B777-B74BAB83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C3E1-D0C3-4F83-960B-196695A5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82791-D744-4FFD-B2C1-DBB130636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F8D08-0B51-41BD-9FEB-794FB326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FD374-F5C3-4395-8EC7-DC0233312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8F625-875D-499D-AB17-D59086B82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607281-8F29-4F10-9BAC-1D785DBF4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813D3-2765-4743-A990-AD8E4742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2E69A-5F6F-425E-87E8-01F8B16E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0E8D-71D6-4DBF-9C86-5D60BD7C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E6019-5941-4057-8843-017DF357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E08F1-06EC-4796-9E57-9C92CE65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A06FF-D87C-40AC-ADC5-AE53CAE6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E372BB-E41C-4D4E-91CE-094A18FF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F2F2B-6057-456D-97F8-3DC05B98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A766B-B067-44FF-80EF-90A95DA0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5D7B-FC66-4DDB-AF2C-2C2712A5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73E95-532A-4537-818E-21A1AD4E1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866AE-8B7E-4EAD-816E-0EBA34FF1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AADFC-269E-4420-A949-C29ABD75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E7559-BE9D-4A2A-BE47-FF895733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C039-F3CE-47AE-93A1-66F3A9B1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F72B-E9A7-49CA-BE4A-3256C8B9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7CDD87-C16E-4679-8B39-934940389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0AA4-D86F-4642-B96F-2E4B4ED86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6C4C1-2D83-443B-80DF-C96852E9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51CED-4C33-452F-970F-0916999E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30EEF-E630-457B-8165-D794714F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3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1A8F-16B4-42B4-BCD2-9D527AEE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48783-6F45-4CD5-8CBD-3CB1AE64B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955B1-9F51-4C46-AD48-26807E68A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DA69C-A3BC-48FB-828D-5A6E6B919454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688D8-FB80-49EF-B593-170DCB4FF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69C12-CA27-4FD4-8883-4CDB70D8C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-5417524" y="-21467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6624" y="851413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-1344954" y="62531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-3456945" y="4102883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-3434702" y="452407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-3434702" y="4892462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-3434702" y="5275277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-3434702" y="5675599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-3434702" y="6050547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BD0F8CB-278A-496F-BBAC-6FC9B9EC1783}"/>
              </a:ext>
            </a:extLst>
          </p:cNvPr>
          <p:cNvGrpSpPr/>
          <p:nvPr/>
        </p:nvGrpSpPr>
        <p:grpSpPr>
          <a:xfrm>
            <a:off x="-6596448" y="0"/>
            <a:ext cx="10729913" cy="6858000"/>
            <a:chOff x="0" y="0"/>
            <a:chExt cx="10729913" cy="6858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9F87DD0-B660-4FD3-9876-F10CFF006B32}"/>
                </a:ext>
              </a:extLst>
            </p:cNvPr>
            <p:cNvGrpSpPr/>
            <p:nvPr/>
          </p:nvGrpSpPr>
          <p:grpSpPr>
            <a:xfrm>
              <a:off x="0" y="0"/>
              <a:ext cx="10729913" cy="6858000"/>
              <a:chOff x="-52197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75D813-8D64-4748-8D21-48563217B55D}"/>
                  </a:ext>
                </a:extLst>
              </p:cNvPr>
              <p:cNvSpPr/>
              <p:nvPr/>
            </p:nvSpPr>
            <p:spPr>
              <a:xfrm>
                <a:off x="-5219700" y="0"/>
                <a:ext cx="9848850" cy="6858000"/>
              </a:xfrm>
              <a:prstGeom prst="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C0D95A8-67B5-4055-9C4F-3DBEE1C07201}"/>
                  </a:ext>
                </a:extLst>
              </p:cNvPr>
              <p:cNvGrpSpPr/>
              <p:nvPr/>
            </p:nvGrpSpPr>
            <p:grpSpPr>
              <a:xfrm>
                <a:off x="4629150" y="2511334"/>
                <a:ext cx="881063" cy="923330"/>
                <a:chOff x="8401050" y="3607250"/>
                <a:chExt cx="881063" cy="923330"/>
              </a:xfrm>
            </p:grpSpPr>
            <p:sp>
              <p:nvSpPr>
                <p:cNvPr id="13" name="Rectangle: Top Corners Rounded 12">
                  <a:extLst>
                    <a:ext uri="{FF2B5EF4-FFF2-40B4-BE49-F238E27FC236}">
                      <a16:creationId xmlns:a16="http://schemas.microsoft.com/office/drawing/2014/main" id="{4398BEEC-1423-4336-B5D8-03839CBA6908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ACD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56715B-D0FD-4499-8AFC-ED7C0F550A86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C8C7A8"/>
                      </a:solidFill>
                      <a:latin typeface="DAGGERSQUARE" pitchFamily="50" charset="0"/>
                    </a:rPr>
                    <a:t>B</a:t>
                  </a:r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74B79D3-2A17-4D81-A029-C45B90DB89C4}"/>
                </a:ext>
              </a:extLst>
            </p:cNvPr>
            <p:cNvGrpSpPr/>
            <p:nvPr/>
          </p:nvGrpSpPr>
          <p:grpSpPr>
            <a:xfrm>
              <a:off x="4188346" y="1101644"/>
              <a:ext cx="4614874" cy="4219153"/>
              <a:chOff x="4051032" y="1101644"/>
              <a:chExt cx="4614874" cy="4219153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43B5457-F591-49E3-B0D8-BB4174F6F4C5}"/>
                  </a:ext>
                </a:extLst>
              </p:cNvPr>
              <p:cNvSpPr/>
              <p:nvPr/>
            </p:nvSpPr>
            <p:spPr>
              <a:xfrm>
                <a:off x="4051032" y="1101644"/>
                <a:ext cx="2172300" cy="2164836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ABEFC38-8382-4DF4-B355-4E1D4DC22BDB}"/>
                  </a:ext>
                </a:extLst>
              </p:cNvPr>
              <p:cNvSpPr/>
              <p:nvPr/>
            </p:nvSpPr>
            <p:spPr>
              <a:xfrm flipV="1">
                <a:off x="4929058" y="3429000"/>
                <a:ext cx="1288566" cy="1284136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CDF3DEB-7949-4D79-8EB4-FF5B8C59D8E2}"/>
                  </a:ext>
                </a:extLst>
              </p:cNvPr>
              <p:cNvSpPr/>
              <p:nvPr/>
            </p:nvSpPr>
            <p:spPr>
              <a:xfrm flipH="1">
                <a:off x="6507691" y="1688271"/>
                <a:ext cx="1583652" cy="1578210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F34204B-8D86-46FF-B35E-96293F071268}"/>
                  </a:ext>
                </a:extLst>
              </p:cNvPr>
              <p:cNvSpPr/>
              <p:nvPr/>
            </p:nvSpPr>
            <p:spPr>
              <a:xfrm flipH="1" flipV="1">
                <a:off x="6520967" y="3497313"/>
                <a:ext cx="1829770" cy="1823484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69AAC1-7343-4418-AD30-FED6DE56D3B3}"/>
                  </a:ext>
                </a:extLst>
              </p:cNvPr>
              <p:cNvSpPr txBox="1"/>
              <p:nvPr/>
            </p:nvSpPr>
            <p:spPr>
              <a:xfrm>
                <a:off x="4185096" y="1114344"/>
                <a:ext cx="201128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dirty="0">
                    <a:solidFill>
                      <a:schemeClr val="bg1"/>
                    </a:solidFill>
                    <a:latin typeface="DAGGERSQUARE" pitchFamily="50" charset="0"/>
                  </a:rPr>
                  <a:t>55%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C79F90-ADCC-4460-848A-BF47CA239878}"/>
                  </a:ext>
                </a:extLst>
              </p:cNvPr>
              <p:cNvSpPr txBox="1"/>
              <p:nvPr/>
            </p:nvSpPr>
            <p:spPr>
              <a:xfrm>
                <a:off x="6443052" y="1719048"/>
                <a:ext cx="182524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DAGGERSQUARE" pitchFamily="50" charset="0"/>
                  </a:rPr>
                  <a:t>35%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89CBEF-8F9F-465C-A267-20782384B6A8}"/>
                  </a:ext>
                </a:extLst>
              </p:cNvPr>
              <p:cNvSpPr txBox="1"/>
              <p:nvPr/>
            </p:nvSpPr>
            <p:spPr>
              <a:xfrm>
                <a:off x="4695719" y="4038608"/>
                <a:ext cx="1825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DAGGERSQUARE" pitchFamily="50" charset="0"/>
                  </a:rPr>
                  <a:t>35%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F0F378-15FC-4714-8428-1B63BC00294F}"/>
                  </a:ext>
                </a:extLst>
              </p:cNvPr>
              <p:cNvSpPr txBox="1"/>
              <p:nvPr/>
            </p:nvSpPr>
            <p:spPr>
              <a:xfrm>
                <a:off x="6708714" y="4498459"/>
                <a:ext cx="1957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84AF9B"/>
                    </a:solidFill>
                    <a:latin typeface="DAGGERSQUARE" pitchFamily="50" charset="0"/>
                  </a:rPr>
                  <a:t>WRITE SOME TEXT HERE</a:t>
                </a: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7783657" y="0"/>
            <a:ext cx="10729913" cy="6858000"/>
            <a:chOff x="-1201987" y="0"/>
            <a:chExt cx="10729913" cy="685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AB1F5F-FC4D-4A86-A9E5-BBEB8A5FDA63}"/>
                </a:ext>
              </a:extLst>
            </p:cNvPr>
            <p:cNvGrpSpPr/>
            <p:nvPr/>
          </p:nvGrpSpPr>
          <p:grpSpPr>
            <a:xfrm>
              <a:off x="-1201987" y="0"/>
              <a:ext cx="10729913" cy="6858000"/>
              <a:chOff x="-63246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61F369-01B8-42C0-AB81-1CDAED90BB31}"/>
                  </a:ext>
                </a:extLst>
              </p:cNvPr>
              <p:cNvSpPr/>
              <p:nvPr/>
            </p:nvSpPr>
            <p:spPr>
              <a:xfrm>
                <a:off x="-6324600" y="0"/>
                <a:ext cx="9848850" cy="6858000"/>
              </a:xfrm>
              <a:prstGeom prst="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2B5E647-0CEC-423F-B558-37B9E35FDE29}"/>
                  </a:ext>
                </a:extLst>
              </p:cNvPr>
              <p:cNvGrpSpPr/>
              <p:nvPr/>
            </p:nvGrpSpPr>
            <p:grpSpPr>
              <a:xfrm>
                <a:off x="3524250" y="2049669"/>
                <a:ext cx="881063" cy="923330"/>
                <a:chOff x="8401050" y="3607250"/>
                <a:chExt cx="881063" cy="923330"/>
              </a:xfrm>
            </p:grpSpPr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8FBCEB8D-B1DF-412C-A248-C5E7E6FECF6F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C9D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47BC8A-CC83-433F-B204-2012A7E0FDD3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ACDB0"/>
                      </a:solidFill>
                      <a:latin typeface="DAGGERSQUARE" pitchFamily="50" charset="0"/>
                    </a:rPr>
                    <a:t>C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86A4B54-1CEA-4CAA-A3EC-0EA505AB2A25}"/>
                </a:ext>
              </a:extLst>
            </p:cNvPr>
            <p:cNvGrpSpPr/>
            <p:nvPr/>
          </p:nvGrpSpPr>
          <p:grpSpPr>
            <a:xfrm>
              <a:off x="3099005" y="1498151"/>
              <a:ext cx="4330495" cy="3861375"/>
              <a:chOff x="3099005" y="1498151"/>
              <a:chExt cx="4330495" cy="3861375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498C019-E9D8-49A5-8221-D7EC5870A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684939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53C2659-4AB2-43C7-9B3A-436D8755B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046236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EAB082E-D48B-47B8-B900-CC9750934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3407533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D77A584-D6B0-438A-A0D1-80E0FD539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768830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CD0BC4A-D169-4C5F-A9BE-19A1701E7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130127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9C166DE-FA83-4E61-8CB6-5C57D6D5FCC9}"/>
                  </a:ext>
                </a:extLst>
              </p:cNvPr>
              <p:cNvSpPr/>
              <p:nvPr/>
            </p:nvSpPr>
            <p:spPr>
              <a:xfrm>
                <a:off x="3426279" y="3854756"/>
                <a:ext cx="592962" cy="830182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A3FD42D-D8B1-4B98-81C6-4E5D788DEC59}"/>
                  </a:ext>
                </a:extLst>
              </p:cNvPr>
              <p:cNvSpPr/>
              <p:nvPr/>
            </p:nvSpPr>
            <p:spPr>
              <a:xfrm>
                <a:off x="3426279" y="2940954"/>
                <a:ext cx="592962" cy="940122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BD53443-AD4F-47E2-BA83-24CD98E20093}"/>
                  </a:ext>
                </a:extLst>
              </p:cNvPr>
              <p:cNvSpPr/>
              <p:nvPr/>
            </p:nvSpPr>
            <p:spPr>
              <a:xfrm>
                <a:off x="3426279" y="2136854"/>
                <a:ext cx="592962" cy="804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7026D3D-0E36-46BF-AE00-1C5154AD9A42}"/>
                  </a:ext>
                </a:extLst>
              </p:cNvPr>
              <p:cNvSpPr/>
              <p:nvPr/>
            </p:nvSpPr>
            <p:spPr>
              <a:xfrm>
                <a:off x="4471323" y="4162854"/>
                <a:ext cx="592962" cy="522084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2606096-9E50-43A8-BED9-FEAE339F03D9}"/>
                  </a:ext>
                </a:extLst>
              </p:cNvPr>
              <p:cNvSpPr/>
              <p:nvPr/>
            </p:nvSpPr>
            <p:spPr>
              <a:xfrm>
                <a:off x="4471323" y="3187263"/>
                <a:ext cx="592962" cy="103109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84F0A0C-2639-4D15-9BBF-F47A918C1085}"/>
                  </a:ext>
                </a:extLst>
              </p:cNvPr>
              <p:cNvSpPr/>
              <p:nvPr/>
            </p:nvSpPr>
            <p:spPr>
              <a:xfrm>
                <a:off x="4471323" y="2510729"/>
                <a:ext cx="592962" cy="676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5260B36-1F6C-4C42-8CF6-D05C5EA2AD37}"/>
                  </a:ext>
                </a:extLst>
              </p:cNvPr>
              <p:cNvSpPr/>
              <p:nvPr/>
            </p:nvSpPr>
            <p:spPr>
              <a:xfrm>
                <a:off x="5507222" y="4383518"/>
                <a:ext cx="592962" cy="301419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717A458-36E4-42CC-AD8A-3B26C9AEF9D8}"/>
                  </a:ext>
                </a:extLst>
              </p:cNvPr>
              <p:cNvSpPr/>
              <p:nvPr/>
            </p:nvSpPr>
            <p:spPr>
              <a:xfrm>
                <a:off x="5507222" y="3930150"/>
                <a:ext cx="592962" cy="45336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04888F8-B1B5-42B8-B055-34AB246DBFC3}"/>
                  </a:ext>
                </a:extLst>
              </p:cNvPr>
              <p:cNvSpPr/>
              <p:nvPr/>
            </p:nvSpPr>
            <p:spPr>
              <a:xfrm flipV="1">
                <a:off x="5507222" y="3266479"/>
                <a:ext cx="592962" cy="65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49EC384-08CE-4C7C-8711-D87A1D5FCEB0}"/>
                  </a:ext>
                </a:extLst>
              </p:cNvPr>
              <p:cNvSpPr/>
              <p:nvPr/>
            </p:nvSpPr>
            <p:spPr>
              <a:xfrm>
                <a:off x="6505701" y="4266506"/>
                <a:ext cx="592962" cy="418431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0EF44C0-B216-40B1-BA29-55ECA700FCAB}"/>
                  </a:ext>
                </a:extLst>
              </p:cNvPr>
              <p:cNvSpPr/>
              <p:nvPr/>
            </p:nvSpPr>
            <p:spPr>
              <a:xfrm>
                <a:off x="6505701" y="3748223"/>
                <a:ext cx="592962" cy="527021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7B8BD86-ECED-40FA-BAE2-2961823CB301}"/>
                  </a:ext>
                </a:extLst>
              </p:cNvPr>
              <p:cNvSpPr/>
              <p:nvPr/>
            </p:nvSpPr>
            <p:spPr>
              <a:xfrm flipV="1">
                <a:off x="6505701" y="3033344"/>
                <a:ext cx="592962" cy="7152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EB8AA43-882C-4A63-A77D-B9C6B36BA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1498151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6409D963-938B-4E1C-B891-77361934DE4F}"/>
                  </a:ext>
                </a:extLst>
              </p:cNvPr>
              <p:cNvGrpSpPr/>
              <p:nvPr/>
            </p:nvGrpSpPr>
            <p:grpSpPr>
              <a:xfrm>
                <a:off x="3532884" y="1528215"/>
                <a:ext cx="388370" cy="388370"/>
                <a:chOff x="3532884" y="1476089"/>
                <a:chExt cx="388370" cy="388370"/>
              </a:xfrm>
            </p:grpSpPr>
            <p:sp>
              <p:nvSpPr>
                <p:cNvPr id="164" name="Teardrop 163">
                  <a:extLst>
                    <a:ext uri="{FF2B5EF4-FFF2-40B4-BE49-F238E27FC236}">
                      <a16:creationId xmlns:a16="http://schemas.microsoft.com/office/drawing/2014/main" id="{42A9B75E-DDAE-4195-9D34-1F49CCF1305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A8AD9E2E-D5BE-4543-8299-920E72A37D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5D6543A-0ACE-4407-BCB2-8D37276A9698}"/>
                  </a:ext>
                </a:extLst>
              </p:cNvPr>
              <p:cNvGrpSpPr/>
              <p:nvPr/>
            </p:nvGrpSpPr>
            <p:grpSpPr>
              <a:xfrm>
                <a:off x="4573619" y="1921140"/>
                <a:ext cx="388370" cy="388370"/>
                <a:chOff x="3532884" y="1476089"/>
                <a:chExt cx="388370" cy="388370"/>
              </a:xfrm>
            </p:grpSpPr>
            <p:sp>
              <p:nvSpPr>
                <p:cNvPr id="168" name="Teardrop 167">
                  <a:extLst>
                    <a:ext uri="{FF2B5EF4-FFF2-40B4-BE49-F238E27FC236}">
                      <a16:creationId xmlns:a16="http://schemas.microsoft.com/office/drawing/2014/main" id="{7C805890-7568-442D-A552-C2DC9E5592E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0CBF5F57-5941-45F0-99C8-BD85A45AF372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45AFE27E-A52D-45DB-902A-157588DFFF8A}"/>
                  </a:ext>
                </a:extLst>
              </p:cNvPr>
              <p:cNvGrpSpPr/>
              <p:nvPr/>
            </p:nvGrpSpPr>
            <p:grpSpPr>
              <a:xfrm>
                <a:off x="5609518" y="2670682"/>
                <a:ext cx="388370" cy="388370"/>
                <a:chOff x="3532884" y="1476089"/>
                <a:chExt cx="388370" cy="388370"/>
              </a:xfrm>
            </p:grpSpPr>
            <p:sp>
              <p:nvSpPr>
                <p:cNvPr id="171" name="Teardrop 170">
                  <a:extLst>
                    <a:ext uri="{FF2B5EF4-FFF2-40B4-BE49-F238E27FC236}">
                      <a16:creationId xmlns:a16="http://schemas.microsoft.com/office/drawing/2014/main" id="{0C11CECD-5736-4BA2-B074-13766AD2DF2A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1F7D2D1-CFDD-42F4-A75A-A043FB4AE0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8257726-AFDA-4330-9B8D-276E970E424E}"/>
                  </a:ext>
                </a:extLst>
              </p:cNvPr>
              <p:cNvGrpSpPr/>
              <p:nvPr/>
            </p:nvGrpSpPr>
            <p:grpSpPr>
              <a:xfrm>
                <a:off x="6609538" y="2435357"/>
                <a:ext cx="388370" cy="388370"/>
                <a:chOff x="3532884" y="1476089"/>
                <a:chExt cx="388370" cy="388370"/>
              </a:xfrm>
            </p:grpSpPr>
            <p:sp>
              <p:nvSpPr>
                <p:cNvPr id="174" name="Teardrop 173">
                  <a:extLst>
                    <a:ext uri="{FF2B5EF4-FFF2-40B4-BE49-F238E27FC236}">
                      <a16:creationId xmlns:a16="http://schemas.microsoft.com/office/drawing/2014/main" id="{EF3263D8-FD14-4AAD-AC8D-34AD8EC294BC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68C13D4-AC6D-4D66-9A18-89406E448441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D2EF56B-A5B5-4F57-94B7-926668B0DFFF}"/>
                  </a:ext>
                </a:extLst>
              </p:cNvPr>
              <p:cNvSpPr/>
              <p:nvPr/>
            </p:nvSpPr>
            <p:spPr>
              <a:xfrm>
                <a:off x="4473880" y="5119220"/>
                <a:ext cx="146010" cy="142058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E17CAEE-C5C9-4541-AF80-A7E06FE5DF0B}"/>
                  </a:ext>
                </a:extLst>
              </p:cNvPr>
              <p:cNvSpPr txBox="1"/>
              <p:nvPr/>
            </p:nvSpPr>
            <p:spPr>
              <a:xfrm>
                <a:off x="4696422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A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5B8D8FD7-428F-481E-807D-26C6FE0E6B8E}"/>
                  </a:ext>
                </a:extLst>
              </p:cNvPr>
              <p:cNvSpPr/>
              <p:nvPr/>
            </p:nvSpPr>
            <p:spPr>
              <a:xfrm>
                <a:off x="5093147" y="5119220"/>
                <a:ext cx="146010" cy="142058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AD794E1-758E-4C6B-A0AE-EF3F86D1FE3C}"/>
                  </a:ext>
                </a:extLst>
              </p:cNvPr>
              <p:cNvSpPr txBox="1"/>
              <p:nvPr/>
            </p:nvSpPr>
            <p:spPr>
              <a:xfrm>
                <a:off x="5315689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B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D07D74E-CABF-472F-9D51-F2D33630F4CF}"/>
                  </a:ext>
                </a:extLst>
              </p:cNvPr>
              <p:cNvSpPr/>
              <p:nvPr/>
            </p:nvSpPr>
            <p:spPr>
              <a:xfrm>
                <a:off x="5695436" y="5119220"/>
                <a:ext cx="146010" cy="142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82F211-3381-4614-9C5B-5BC5D9A309C1}"/>
                  </a:ext>
                </a:extLst>
              </p:cNvPr>
              <p:cNvSpPr txBox="1"/>
              <p:nvPr/>
            </p:nvSpPr>
            <p:spPr>
              <a:xfrm>
                <a:off x="5917978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514135-41E3-45CB-9ECA-8C5BAF057622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A911D1-2939-4C61-9809-8BFB85C5A363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7110D-033F-4AB8-9FBD-9DF1B764437D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D618C5-74EF-4A13-A920-A5BE5528C742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19" name="Rectangle: Top Corners Rounded 18">
                  <a:extLst>
                    <a:ext uri="{FF2B5EF4-FFF2-40B4-BE49-F238E27FC236}">
                      <a16:creationId xmlns:a16="http://schemas.microsoft.com/office/drawing/2014/main" id="{350D83EA-93F0-4DDF-BE90-1EACDD67FD65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BB9079-0F05-4D11-97F8-25F7CB504DD7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A8C3B3E-A8F7-44B8-8441-14891084264C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E14B0D0C-A308-4C53-B3A3-A29C3050ADB0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85" name="Circle: Hollow 184">
                  <a:extLst>
                    <a:ext uri="{FF2B5EF4-FFF2-40B4-BE49-F238E27FC236}">
                      <a16:creationId xmlns:a16="http://schemas.microsoft.com/office/drawing/2014/main" id="{3F3951E8-8AA4-4952-AD49-1D7C6C9089F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Block Arc 191">
                  <a:extLst>
                    <a:ext uri="{FF2B5EF4-FFF2-40B4-BE49-F238E27FC236}">
                      <a16:creationId xmlns:a16="http://schemas.microsoft.com/office/drawing/2014/main" id="{9F442492-7591-4364-90DD-E6DEE5E750D6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92472C92-E9E7-4BC8-BADB-17A3342F08AF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8787DCE-58B5-42FC-A1F9-6449A6B05BC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E6F713A7-0570-433F-8D15-ABB11E7F49D1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97" name="Circle: Hollow 196">
                  <a:extLst>
                    <a:ext uri="{FF2B5EF4-FFF2-40B4-BE49-F238E27FC236}">
                      <a16:creationId xmlns:a16="http://schemas.microsoft.com/office/drawing/2014/main" id="{54040D82-6BAA-46A9-8FB7-783AD4CFE50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Block Arc 197">
                  <a:extLst>
                    <a:ext uri="{FF2B5EF4-FFF2-40B4-BE49-F238E27FC236}">
                      <a16:creationId xmlns:a16="http://schemas.microsoft.com/office/drawing/2014/main" id="{71D95933-23A7-4C0D-8537-4796FE353F6E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14FDB0F2-FD0B-40E1-B6C6-BB363173A31A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6C9B5AD1-011D-46BD-BF0B-A86B8D66964F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011322A4-DFC6-48AA-9DEF-FAB82A2C9F5A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2" name="Circle: Hollow 201">
                  <a:extLst>
                    <a:ext uri="{FF2B5EF4-FFF2-40B4-BE49-F238E27FC236}">
                      <a16:creationId xmlns:a16="http://schemas.microsoft.com/office/drawing/2014/main" id="{CD8F46EC-F829-44D4-92BF-450A01F3185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Block Arc 202">
                  <a:extLst>
                    <a:ext uri="{FF2B5EF4-FFF2-40B4-BE49-F238E27FC236}">
                      <a16:creationId xmlns:a16="http://schemas.microsoft.com/office/drawing/2014/main" id="{34206EA6-32F2-498F-ACC6-0A8C2E9B16EF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33EED9AB-062C-4026-8CC1-E8DAD38FA4C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3C6B9D17-82C9-48CE-8266-B283259560AA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34D000D4-88C6-4649-A395-DD4A4F27582E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7" name="Circle: Hollow 206">
                  <a:extLst>
                    <a:ext uri="{FF2B5EF4-FFF2-40B4-BE49-F238E27FC236}">
                      <a16:creationId xmlns:a16="http://schemas.microsoft.com/office/drawing/2014/main" id="{C9701AF0-9FCA-4F09-B144-673106D50AB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Block Arc 207">
                  <a:extLst>
                    <a:ext uri="{FF2B5EF4-FFF2-40B4-BE49-F238E27FC236}">
                      <a16:creationId xmlns:a16="http://schemas.microsoft.com/office/drawing/2014/main" id="{617E95C6-0599-4AAC-A751-BAAA6EDF6C5B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615A1820-F42D-4045-8583-CD62E2170C72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16774B2-1188-4666-B385-3F96861E7FB7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BB1A5913-384E-4DF0-BAD9-C6C4EFACED41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2" name="Circle: Hollow 211">
                  <a:extLst>
                    <a:ext uri="{FF2B5EF4-FFF2-40B4-BE49-F238E27FC236}">
                      <a16:creationId xmlns:a16="http://schemas.microsoft.com/office/drawing/2014/main" id="{064ADB83-9D9E-4FFE-B2C6-BA2D6AE76BCB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Block Arc 212">
                  <a:extLst>
                    <a:ext uri="{FF2B5EF4-FFF2-40B4-BE49-F238E27FC236}">
                      <a16:creationId xmlns:a16="http://schemas.microsoft.com/office/drawing/2014/main" id="{70E0B0ED-82BF-4E59-893C-1F704FCA6CCD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CBA9AE16-DC45-4103-9E51-C6CD616D4CFB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47F98317-7BCE-4E91-A5F5-38E8E7517262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28334952-BF27-4483-B08F-1C666A99FC1A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7" name="Circle: Hollow 216">
                  <a:extLst>
                    <a:ext uri="{FF2B5EF4-FFF2-40B4-BE49-F238E27FC236}">
                      <a16:creationId xmlns:a16="http://schemas.microsoft.com/office/drawing/2014/main" id="{300BD8DA-1A4F-4E03-B61A-EBABE2EC6B20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Block Arc 217">
                  <a:extLst>
                    <a:ext uri="{FF2B5EF4-FFF2-40B4-BE49-F238E27FC236}">
                      <a16:creationId xmlns:a16="http://schemas.microsoft.com/office/drawing/2014/main" id="{7C13C315-611E-4886-A637-F8977FFB4F8B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579C99F4-F672-4FBE-AA62-2AFCB485681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FAFF10C9-E33F-4F70-A98B-A6616138B88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0E62BE-D53F-CC91-EA2C-BC84C1DFA040}"/>
              </a:ext>
            </a:extLst>
          </p:cNvPr>
          <p:cNvGrpSpPr/>
          <p:nvPr/>
        </p:nvGrpSpPr>
        <p:grpSpPr>
          <a:xfrm>
            <a:off x="6096000" y="1717097"/>
            <a:ext cx="5575135" cy="3212626"/>
            <a:chOff x="6367285" y="1897601"/>
            <a:chExt cx="5575135" cy="32126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D825CF-FF9A-816B-589F-16FD04CCF50E}"/>
                </a:ext>
              </a:extLst>
            </p:cNvPr>
            <p:cNvSpPr txBox="1"/>
            <p:nvPr/>
          </p:nvSpPr>
          <p:spPr>
            <a:xfrm>
              <a:off x="6367285" y="2706663"/>
              <a:ext cx="36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CONFIGURATION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71FD44-4FD8-ED12-2269-08D5F95B1E9C}"/>
                </a:ext>
              </a:extLst>
            </p:cNvPr>
            <p:cNvSpPr txBox="1"/>
            <p:nvPr/>
          </p:nvSpPr>
          <p:spPr>
            <a:xfrm>
              <a:off x="6367285" y="1897601"/>
              <a:ext cx="55751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BLUETOOTH MODULE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11753A-F8AB-08F3-9462-6D4CA82CAE51}"/>
                </a:ext>
              </a:extLst>
            </p:cNvPr>
            <p:cNvSpPr txBox="1"/>
            <p:nvPr/>
          </p:nvSpPr>
          <p:spPr>
            <a:xfrm>
              <a:off x="6367285" y="3189115"/>
              <a:ext cx="36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FUNCTION OF THE PINS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D8ED9C-9DFD-CDB5-E235-F9BB91E3CA3C}"/>
                </a:ext>
              </a:extLst>
            </p:cNvPr>
            <p:cNvSpPr txBox="1"/>
            <p:nvPr/>
          </p:nvSpPr>
          <p:spPr>
            <a:xfrm>
              <a:off x="6367285" y="3675234"/>
              <a:ext cx="36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PRINCIPLE OF OPERATION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329472-6CEA-7FBD-8E95-A3BBC72FF030}"/>
                </a:ext>
              </a:extLst>
            </p:cNvPr>
            <p:cNvSpPr txBox="1"/>
            <p:nvPr/>
          </p:nvSpPr>
          <p:spPr>
            <a:xfrm>
              <a:off x="6367285" y="4162615"/>
              <a:ext cx="36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HOW TO USE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BD99F2-2463-7DDE-9F74-9DCF65157105}"/>
                </a:ext>
              </a:extLst>
            </p:cNvPr>
            <p:cNvSpPr txBox="1"/>
            <p:nvPr/>
          </p:nvSpPr>
          <p:spPr>
            <a:xfrm>
              <a:off x="6367285" y="4648562"/>
              <a:ext cx="361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APPLICATION</a:t>
              </a:r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8524D1DD-2348-AF74-DCD2-DAE32BBE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67144">
            <a:off x="8425948" y="3976440"/>
            <a:ext cx="3968274" cy="158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85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378676" y="70970"/>
            <a:ext cx="4037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813144" y="4159967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835387" y="4581158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835387" y="4949546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835387" y="533236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835387" y="5732683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835387" y="6107631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BD0F8CB-278A-496F-BBAC-6FC9B9EC1783}"/>
              </a:ext>
            </a:extLst>
          </p:cNvPr>
          <p:cNvGrpSpPr/>
          <p:nvPr/>
        </p:nvGrpSpPr>
        <p:grpSpPr>
          <a:xfrm>
            <a:off x="-6596448" y="0"/>
            <a:ext cx="10729913" cy="6858000"/>
            <a:chOff x="0" y="0"/>
            <a:chExt cx="10729913" cy="6858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9F87DD0-B660-4FD3-9876-F10CFF006B32}"/>
                </a:ext>
              </a:extLst>
            </p:cNvPr>
            <p:cNvGrpSpPr/>
            <p:nvPr/>
          </p:nvGrpSpPr>
          <p:grpSpPr>
            <a:xfrm>
              <a:off x="0" y="0"/>
              <a:ext cx="10729913" cy="6858000"/>
              <a:chOff x="-52197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75D813-8D64-4748-8D21-48563217B55D}"/>
                  </a:ext>
                </a:extLst>
              </p:cNvPr>
              <p:cNvSpPr/>
              <p:nvPr/>
            </p:nvSpPr>
            <p:spPr>
              <a:xfrm>
                <a:off x="-5219700" y="0"/>
                <a:ext cx="9848850" cy="6858000"/>
              </a:xfrm>
              <a:prstGeom prst="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C0D95A8-67B5-4055-9C4F-3DBEE1C07201}"/>
                  </a:ext>
                </a:extLst>
              </p:cNvPr>
              <p:cNvGrpSpPr/>
              <p:nvPr/>
            </p:nvGrpSpPr>
            <p:grpSpPr>
              <a:xfrm>
                <a:off x="4629150" y="2511334"/>
                <a:ext cx="881063" cy="923330"/>
                <a:chOff x="8401050" y="3607250"/>
                <a:chExt cx="881063" cy="923330"/>
              </a:xfrm>
            </p:grpSpPr>
            <p:sp>
              <p:nvSpPr>
                <p:cNvPr id="13" name="Rectangle: Top Corners Rounded 12">
                  <a:extLst>
                    <a:ext uri="{FF2B5EF4-FFF2-40B4-BE49-F238E27FC236}">
                      <a16:creationId xmlns:a16="http://schemas.microsoft.com/office/drawing/2014/main" id="{4398BEEC-1423-4336-B5D8-03839CBA6908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ACD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56715B-D0FD-4499-8AFC-ED7C0F550A86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C8C7A8"/>
                      </a:solidFill>
                      <a:latin typeface="DAGGERSQUARE" pitchFamily="50" charset="0"/>
                    </a:rPr>
                    <a:t>B</a:t>
                  </a:r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74B79D3-2A17-4D81-A029-C45B90DB89C4}"/>
                </a:ext>
              </a:extLst>
            </p:cNvPr>
            <p:cNvGrpSpPr/>
            <p:nvPr/>
          </p:nvGrpSpPr>
          <p:grpSpPr>
            <a:xfrm>
              <a:off x="4188346" y="1101644"/>
              <a:ext cx="4614874" cy="4219153"/>
              <a:chOff x="4051032" y="1101644"/>
              <a:chExt cx="4614874" cy="4219153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43B5457-F591-49E3-B0D8-BB4174F6F4C5}"/>
                  </a:ext>
                </a:extLst>
              </p:cNvPr>
              <p:cNvSpPr/>
              <p:nvPr/>
            </p:nvSpPr>
            <p:spPr>
              <a:xfrm>
                <a:off x="4051032" y="1101644"/>
                <a:ext cx="2172300" cy="2164836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ABEFC38-8382-4DF4-B355-4E1D4DC22BDB}"/>
                  </a:ext>
                </a:extLst>
              </p:cNvPr>
              <p:cNvSpPr/>
              <p:nvPr/>
            </p:nvSpPr>
            <p:spPr>
              <a:xfrm flipV="1">
                <a:off x="4929058" y="3429000"/>
                <a:ext cx="1288566" cy="1284136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CDF3DEB-7949-4D79-8EB4-FF5B8C59D8E2}"/>
                  </a:ext>
                </a:extLst>
              </p:cNvPr>
              <p:cNvSpPr/>
              <p:nvPr/>
            </p:nvSpPr>
            <p:spPr>
              <a:xfrm flipH="1">
                <a:off x="6507691" y="1688271"/>
                <a:ext cx="1583652" cy="1578210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F34204B-8D86-46FF-B35E-96293F071268}"/>
                  </a:ext>
                </a:extLst>
              </p:cNvPr>
              <p:cNvSpPr/>
              <p:nvPr/>
            </p:nvSpPr>
            <p:spPr>
              <a:xfrm flipH="1" flipV="1">
                <a:off x="6520967" y="3497313"/>
                <a:ext cx="1829770" cy="1823484"/>
              </a:xfrm>
              <a:custGeom>
                <a:avLst/>
                <a:gdLst>
                  <a:gd name="connsiteX0" fmla="*/ 168278 w 1847850"/>
                  <a:gd name="connsiteY0" fmla="*/ 0 h 1841500"/>
                  <a:gd name="connsiteX1" fmla="*/ 1679572 w 1847850"/>
                  <a:gd name="connsiteY1" fmla="*/ 0 h 1841500"/>
                  <a:gd name="connsiteX2" fmla="*/ 1847850 w 1847850"/>
                  <a:gd name="connsiteY2" fmla="*/ 168278 h 1841500"/>
                  <a:gd name="connsiteX3" fmla="*/ 1847850 w 1847850"/>
                  <a:gd name="connsiteY3" fmla="*/ 711200 h 1841500"/>
                  <a:gd name="connsiteX4" fmla="*/ 1847850 w 1847850"/>
                  <a:gd name="connsiteY4" fmla="*/ 841372 h 1841500"/>
                  <a:gd name="connsiteX5" fmla="*/ 1847410 w 1847850"/>
                  <a:gd name="connsiteY5" fmla="*/ 843554 h 1841500"/>
                  <a:gd name="connsiteX6" fmla="*/ 1844088 w 1847850"/>
                  <a:gd name="connsiteY6" fmla="*/ 1841500 h 1841500"/>
                  <a:gd name="connsiteX7" fmla="*/ 1440279 w 1847850"/>
                  <a:gd name="connsiteY7" fmla="*/ 1009650 h 1841500"/>
                  <a:gd name="connsiteX8" fmla="*/ 168278 w 1847850"/>
                  <a:gd name="connsiteY8" fmla="*/ 1009650 h 1841500"/>
                  <a:gd name="connsiteX9" fmla="*/ 0 w 1847850"/>
                  <a:gd name="connsiteY9" fmla="*/ 841372 h 1841500"/>
                  <a:gd name="connsiteX10" fmla="*/ 0 w 1847850"/>
                  <a:gd name="connsiteY10" fmla="*/ 168278 h 1841500"/>
                  <a:gd name="connsiteX11" fmla="*/ 168278 w 1847850"/>
                  <a:gd name="connsiteY11" fmla="*/ 0 h 18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47850" h="1841500">
                    <a:moveTo>
                      <a:pt x="168278" y="0"/>
                    </a:moveTo>
                    <a:lnTo>
                      <a:pt x="1679572" y="0"/>
                    </a:lnTo>
                    <a:cubicBezTo>
                      <a:pt x="1772509" y="0"/>
                      <a:pt x="1847850" y="75341"/>
                      <a:pt x="1847850" y="168278"/>
                    </a:cubicBezTo>
                    <a:lnTo>
                      <a:pt x="1847850" y="711200"/>
                    </a:lnTo>
                    <a:lnTo>
                      <a:pt x="1847850" y="841372"/>
                    </a:lnTo>
                    <a:lnTo>
                      <a:pt x="1847410" y="843554"/>
                    </a:lnTo>
                    <a:lnTo>
                      <a:pt x="1844088" y="1841500"/>
                    </a:lnTo>
                    <a:lnTo>
                      <a:pt x="1440279" y="1009650"/>
                    </a:lnTo>
                    <a:lnTo>
                      <a:pt x="168278" y="1009650"/>
                    </a:lnTo>
                    <a:cubicBezTo>
                      <a:pt x="75341" y="1009650"/>
                      <a:pt x="0" y="934309"/>
                      <a:pt x="0" y="841372"/>
                    </a:cubicBezTo>
                    <a:lnTo>
                      <a:pt x="0" y="168278"/>
                    </a:lnTo>
                    <a:cubicBezTo>
                      <a:pt x="0" y="75341"/>
                      <a:pt x="75341" y="0"/>
                      <a:pt x="1682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69AAC1-7343-4418-AD30-FED6DE56D3B3}"/>
                  </a:ext>
                </a:extLst>
              </p:cNvPr>
              <p:cNvSpPr txBox="1"/>
              <p:nvPr/>
            </p:nvSpPr>
            <p:spPr>
              <a:xfrm>
                <a:off x="4185096" y="1114344"/>
                <a:ext cx="201128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dirty="0">
                    <a:solidFill>
                      <a:schemeClr val="bg1"/>
                    </a:solidFill>
                    <a:latin typeface="DAGGERSQUARE" pitchFamily="50" charset="0"/>
                  </a:rPr>
                  <a:t>55%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C79F90-ADCC-4460-848A-BF47CA239878}"/>
                  </a:ext>
                </a:extLst>
              </p:cNvPr>
              <p:cNvSpPr txBox="1"/>
              <p:nvPr/>
            </p:nvSpPr>
            <p:spPr>
              <a:xfrm>
                <a:off x="6443052" y="1719048"/>
                <a:ext cx="182524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DAGGERSQUARE" pitchFamily="50" charset="0"/>
                  </a:rPr>
                  <a:t>35%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89CBEF-8F9F-465C-A267-20782384B6A8}"/>
                  </a:ext>
                </a:extLst>
              </p:cNvPr>
              <p:cNvSpPr txBox="1"/>
              <p:nvPr/>
            </p:nvSpPr>
            <p:spPr>
              <a:xfrm>
                <a:off x="4695719" y="4038608"/>
                <a:ext cx="1825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DAGGERSQUARE" pitchFamily="50" charset="0"/>
                  </a:rPr>
                  <a:t>35%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CF0F378-15FC-4714-8428-1B63BC00294F}"/>
                  </a:ext>
                </a:extLst>
              </p:cNvPr>
              <p:cNvSpPr txBox="1"/>
              <p:nvPr/>
            </p:nvSpPr>
            <p:spPr>
              <a:xfrm>
                <a:off x="6708714" y="4498459"/>
                <a:ext cx="1957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84AF9B"/>
                    </a:solidFill>
                    <a:latin typeface="DAGGERSQUARE" pitchFamily="50" charset="0"/>
                  </a:rPr>
                  <a:t>WRITE SOME TEXT HERE</a:t>
                </a: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7783657" y="0"/>
            <a:ext cx="10729913" cy="6858000"/>
            <a:chOff x="-1201987" y="0"/>
            <a:chExt cx="10729913" cy="685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AB1F5F-FC4D-4A86-A9E5-BBEB8A5FDA63}"/>
                </a:ext>
              </a:extLst>
            </p:cNvPr>
            <p:cNvGrpSpPr/>
            <p:nvPr/>
          </p:nvGrpSpPr>
          <p:grpSpPr>
            <a:xfrm>
              <a:off x="-1201987" y="0"/>
              <a:ext cx="10729913" cy="6858000"/>
              <a:chOff x="-63246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61F369-01B8-42C0-AB81-1CDAED90BB31}"/>
                  </a:ext>
                </a:extLst>
              </p:cNvPr>
              <p:cNvSpPr/>
              <p:nvPr/>
            </p:nvSpPr>
            <p:spPr>
              <a:xfrm>
                <a:off x="-6324600" y="0"/>
                <a:ext cx="9848850" cy="6858000"/>
              </a:xfrm>
              <a:prstGeom prst="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2B5E647-0CEC-423F-B558-37B9E35FDE29}"/>
                  </a:ext>
                </a:extLst>
              </p:cNvPr>
              <p:cNvGrpSpPr/>
              <p:nvPr/>
            </p:nvGrpSpPr>
            <p:grpSpPr>
              <a:xfrm>
                <a:off x="3524250" y="2049669"/>
                <a:ext cx="881063" cy="923330"/>
                <a:chOff x="8401050" y="3607250"/>
                <a:chExt cx="881063" cy="923330"/>
              </a:xfrm>
            </p:grpSpPr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8FBCEB8D-B1DF-412C-A248-C5E7E6FECF6F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C9D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47BC8A-CC83-433F-B204-2012A7E0FDD3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ACDB0"/>
                      </a:solidFill>
                      <a:latin typeface="DAGGERSQUARE" pitchFamily="50" charset="0"/>
                    </a:rPr>
                    <a:t>C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86A4B54-1CEA-4CAA-A3EC-0EA505AB2A25}"/>
                </a:ext>
              </a:extLst>
            </p:cNvPr>
            <p:cNvGrpSpPr/>
            <p:nvPr/>
          </p:nvGrpSpPr>
          <p:grpSpPr>
            <a:xfrm>
              <a:off x="3099005" y="1498151"/>
              <a:ext cx="4330495" cy="3861375"/>
              <a:chOff x="3099005" y="1498151"/>
              <a:chExt cx="4330495" cy="3861375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498C019-E9D8-49A5-8221-D7EC5870A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684939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53C2659-4AB2-43C7-9B3A-436D8755B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046236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EAB082E-D48B-47B8-B900-CC9750934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3407533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D77A584-D6B0-438A-A0D1-80E0FD539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768830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CD0BC4A-D169-4C5F-A9BE-19A1701E7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130127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9C166DE-FA83-4E61-8CB6-5C57D6D5FCC9}"/>
                  </a:ext>
                </a:extLst>
              </p:cNvPr>
              <p:cNvSpPr/>
              <p:nvPr/>
            </p:nvSpPr>
            <p:spPr>
              <a:xfrm>
                <a:off x="3426279" y="3854756"/>
                <a:ext cx="592962" cy="830182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A3FD42D-D8B1-4B98-81C6-4E5D788DEC59}"/>
                  </a:ext>
                </a:extLst>
              </p:cNvPr>
              <p:cNvSpPr/>
              <p:nvPr/>
            </p:nvSpPr>
            <p:spPr>
              <a:xfrm>
                <a:off x="3426279" y="2940954"/>
                <a:ext cx="592962" cy="940122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BD53443-AD4F-47E2-BA83-24CD98E20093}"/>
                  </a:ext>
                </a:extLst>
              </p:cNvPr>
              <p:cNvSpPr/>
              <p:nvPr/>
            </p:nvSpPr>
            <p:spPr>
              <a:xfrm>
                <a:off x="3426279" y="2136854"/>
                <a:ext cx="592962" cy="804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7026D3D-0E36-46BF-AE00-1C5154AD9A42}"/>
                  </a:ext>
                </a:extLst>
              </p:cNvPr>
              <p:cNvSpPr/>
              <p:nvPr/>
            </p:nvSpPr>
            <p:spPr>
              <a:xfrm>
                <a:off x="4471323" y="4162854"/>
                <a:ext cx="592962" cy="522084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2606096-9E50-43A8-BED9-FEAE339F03D9}"/>
                  </a:ext>
                </a:extLst>
              </p:cNvPr>
              <p:cNvSpPr/>
              <p:nvPr/>
            </p:nvSpPr>
            <p:spPr>
              <a:xfrm>
                <a:off x="4471323" y="3187263"/>
                <a:ext cx="592962" cy="103109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84F0A0C-2639-4D15-9BBF-F47A918C1085}"/>
                  </a:ext>
                </a:extLst>
              </p:cNvPr>
              <p:cNvSpPr/>
              <p:nvPr/>
            </p:nvSpPr>
            <p:spPr>
              <a:xfrm>
                <a:off x="4471323" y="2510729"/>
                <a:ext cx="592962" cy="676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5260B36-1F6C-4C42-8CF6-D05C5EA2AD37}"/>
                  </a:ext>
                </a:extLst>
              </p:cNvPr>
              <p:cNvSpPr/>
              <p:nvPr/>
            </p:nvSpPr>
            <p:spPr>
              <a:xfrm>
                <a:off x="5507222" y="4383518"/>
                <a:ext cx="592962" cy="301419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717A458-36E4-42CC-AD8A-3B26C9AEF9D8}"/>
                  </a:ext>
                </a:extLst>
              </p:cNvPr>
              <p:cNvSpPr/>
              <p:nvPr/>
            </p:nvSpPr>
            <p:spPr>
              <a:xfrm>
                <a:off x="5507222" y="3930150"/>
                <a:ext cx="592962" cy="45336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04888F8-B1B5-42B8-B055-34AB246DBFC3}"/>
                  </a:ext>
                </a:extLst>
              </p:cNvPr>
              <p:cNvSpPr/>
              <p:nvPr/>
            </p:nvSpPr>
            <p:spPr>
              <a:xfrm flipV="1">
                <a:off x="5507222" y="3266479"/>
                <a:ext cx="592962" cy="65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49EC384-08CE-4C7C-8711-D87A1D5FCEB0}"/>
                  </a:ext>
                </a:extLst>
              </p:cNvPr>
              <p:cNvSpPr/>
              <p:nvPr/>
            </p:nvSpPr>
            <p:spPr>
              <a:xfrm>
                <a:off x="6505701" y="4266506"/>
                <a:ext cx="592962" cy="418431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0EF44C0-B216-40B1-BA29-55ECA700FCAB}"/>
                  </a:ext>
                </a:extLst>
              </p:cNvPr>
              <p:cNvSpPr/>
              <p:nvPr/>
            </p:nvSpPr>
            <p:spPr>
              <a:xfrm>
                <a:off x="6505701" y="3748223"/>
                <a:ext cx="592962" cy="527021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7B8BD86-ECED-40FA-BAE2-2961823CB301}"/>
                  </a:ext>
                </a:extLst>
              </p:cNvPr>
              <p:cNvSpPr/>
              <p:nvPr/>
            </p:nvSpPr>
            <p:spPr>
              <a:xfrm flipV="1">
                <a:off x="6505701" y="3033344"/>
                <a:ext cx="592962" cy="7152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EB8AA43-882C-4A63-A77D-B9C6B36BA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1498151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6409D963-938B-4E1C-B891-77361934DE4F}"/>
                  </a:ext>
                </a:extLst>
              </p:cNvPr>
              <p:cNvGrpSpPr/>
              <p:nvPr/>
            </p:nvGrpSpPr>
            <p:grpSpPr>
              <a:xfrm>
                <a:off x="3532884" y="1528215"/>
                <a:ext cx="388370" cy="388370"/>
                <a:chOff x="3532884" y="1476089"/>
                <a:chExt cx="388370" cy="388370"/>
              </a:xfrm>
            </p:grpSpPr>
            <p:sp>
              <p:nvSpPr>
                <p:cNvPr id="164" name="Teardrop 163">
                  <a:extLst>
                    <a:ext uri="{FF2B5EF4-FFF2-40B4-BE49-F238E27FC236}">
                      <a16:creationId xmlns:a16="http://schemas.microsoft.com/office/drawing/2014/main" id="{42A9B75E-DDAE-4195-9D34-1F49CCF1305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A8AD9E2E-D5BE-4543-8299-920E72A37D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5D6543A-0ACE-4407-BCB2-8D37276A9698}"/>
                  </a:ext>
                </a:extLst>
              </p:cNvPr>
              <p:cNvGrpSpPr/>
              <p:nvPr/>
            </p:nvGrpSpPr>
            <p:grpSpPr>
              <a:xfrm>
                <a:off x="4573619" y="1921140"/>
                <a:ext cx="388370" cy="388370"/>
                <a:chOff x="3532884" y="1476089"/>
                <a:chExt cx="388370" cy="388370"/>
              </a:xfrm>
            </p:grpSpPr>
            <p:sp>
              <p:nvSpPr>
                <p:cNvPr id="168" name="Teardrop 167">
                  <a:extLst>
                    <a:ext uri="{FF2B5EF4-FFF2-40B4-BE49-F238E27FC236}">
                      <a16:creationId xmlns:a16="http://schemas.microsoft.com/office/drawing/2014/main" id="{7C805890-7568-442D-A552-C2DC9E5592E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0CBF5F57-5941-45F0-99C8-BD85A45AF372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45AFE27E-A52D-45DB-902A-157588DFFF8A}"/>
                  </a:ext>
                </a:extLst>
              </p:cNvPr>
              <p:cNvGrpSpPr/>
              <p:nvPr/>
            </p:nvGrpSpPr>
            <p:grpSpPr>
              <a:xfrm>
                <a:off x="5609518" y="2670682"/>
                <a:ext cx="388370" cy="388370"/>
                <a:chOff x="3532884" y="1476089"/>
                <a:chExt cx="388370" cy="388370"/>
              </a:xfrm>
            </p:grpSpPr>
            <p:sp>
              <p:nvSpPr>
                <p:cNvPr id="171" name="Teardrop 170">
                  <a:extLst>
                    <a:ext uri="{FF2B5EF4-FFF2-40B4-BE49-F238E27FC236}">
                      <a16:creationId xmlns:a16="http://schemas.microsoft.com/office/drawing/2014/main" id="{0C11CECD-5736-4BA2-B074-13766AD2DF2A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1F7D2D1-CFDD-42F4-A75A-A043FB4AE0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8257726-AFDA-4330-9B8D-276E970E424E}"/>
                  </a:ext>
                </a:extLst>
              </p:cNvPr>
              <p:cNvGrpSpPr/>
              <p:nvPr/>
            </p:nvGrpSpPr>
            <p:grpSpPr>
              <a:xfrm>
                <a:off x="6609538" y="2435357"/>
                <a:ext cx="388370" cy="388370"/>
                <a:chOff x="3532884" y="1476089"/>
                <a:chExt cx="388370" cy="388370"/>
              </a:xfrm>
            </p:grpSpPr>
            <p:sp>
              <p:nvSpPr>
                <p:cNvPr id="174" name="Teardrop 173">
                  <a:extLst>
                    <a:ext uri="{FF2B5EF4-FFF2-40B4-BE49-F238E27FC236}">
                      <a16:creationId xmlns:a16="http://schemas.microsoft.com/office/drawing/2014/main" id="{EF3263D8-FD14-4AAD-AC8D-34AD8EC294BC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68C13D4-AC6D-4D66-9A18-89406E448441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D2EF56B-A5B5-4F57-94B7-926668B0DFFF}"/>
                  </a:ext>
                </a:extLst>
              </p:cNvPr>
              <p:cNvSpPr/>
              <p:nvPr/>
            </p:nvSpPr>
            <p:spPr>
              <a:xfrm>
                <a:off x="4473880" y="5119220"/>
                <a:ext cx="146010" cy="142058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E17CAEE-C5C9-4541-AF80-A7E06FE5DF0B}"/>
                  </a:ext>
                </a:extLst>
              </p:cNvPr>
              <p:cNvSpPr txBox="1"/>
              <p:nvPr/>
            </p:nvSpPr>
            <p:spPr>
              <a:xfrm>
                <a:off x="4696422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A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5B8D8FD7-428F-481E-807D-26C6FE0E6B8E}"/>
                  </a:ext>
                </a:extLst>
              </p:cNvPr>
              <p:cNvSpPr/>
              <p:nvPr/>
            </p:nvSpPr>
            <p:spPr>
              <a:xfrm>
                <a:off x="5093147" y="5119220"/>
                <a:ext cx="146010" cy="142058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AD794E1-758E-4C6B-A0AE-EF3F86D1FE3C}"/>
                  </a:ext>
                </a:extLst>
              </p:cNvPr>
              <p:cNvSpPr txBox="1"/>
              <p:nvPr/>
            </p:nvSpPr>
            <p:spPr>
              <a:xfrm>
                <a:off x="5315689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B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D07D74E-CABF-472F-9D51-F2D33630F4CF}"/>
                  </a:ext>
                </a:extLst>
              </p:cNvPr>
              <p:cNvSpPr/>
              <p:nvPr/>
            </p:nvSpPr>
            <p:spPr>
              <a:xfrm>
                <a:off x="5695436" y="5119220"/>
                <a:ext cx="146010" cy="142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82F211-3381-4614-9C5B-5BC5D9A309C1}"/>
                  </a:ext>
                </a:extLst>
              </p:cNvPr>
              <p:cNvSpPr txBox="1"/>
              <p:nvPr/>
            </p:nvSpPr>
            <p:spPr>
              <a:xfrm>
                <a:off x="5917978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514135-41E3-45CB-9ECA-8C5BAF057622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A911D1-2939-4C61-9809-8BFB85C5A363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7110D-033F-4AB8-9FBD-9DF1B764437D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D618C5-74EF-4A13-A920-A5BE5528C742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19" name="Rectangle: Top Corners Rounded 18">
                  <a:extLst>
                    <a:ext uri="{FF2B5EF4-FFF2-40B4-BE49-F238E27FC236}">
                      <a16:creationId xmlns:a16="http://schemas.microsoft.com/office/drawing/2014/main" id="{350D83EA-93F0-4DDF-BE90-1EACDD67FD65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BB9079-0F05-4D11-97F8-25F7CB504DD7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A8C3B3E-A8F7-44B8-8441-14891084264C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E14B0D0C-A308-4C53-B3A3-A29C3050ADB0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85" name="Circle: Hollow 184">
                  <a:extLst>
                    <a:ext uri="{FF2B5EF4-FFF2-40B4-BE49-F238E27FC236}">
                      <a16:creationId xmlns:a16="http://schemas.microsoft.com/office/drawing/2014/main" id="{3F3951E8-8AA4-4952-AD49-1D7C6C9089F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Block Arc 191">
                  <a:extLst>
                    <a:ext uri="{FF2B5EF4-FFF2-40B4-BE49-F238E27FC236}">
                      <a16:creationId xmlns:a16="http://schemas.microsoft.com/office/drawing/2014/main" id="{9F442492-7591-4364-90DD-E6DEE5E750D6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92472C92-E9E7-4BC8-BADB-17A3342F08AF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8787DCE-58B5-42FC-A1F9-6449A6B05BC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E6F713A7-0570-433F-8D15-ABB11E7F49D1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97" name="Circle: Hollow 196">
                  <a:extLst>
                    <a:ext uri="{FF2B5EF4-FFF2-40B4-BE49-F238E27FC236}">
                      <a16:creationId xmlns:a16="http://schemas.microsoft.com/office/drawing/2014/main" id="{54040D82-6BAA-46A9-8FB7-783AD4CFE50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Block Arc 197">
                  <a:extLst>
                    <a:ext uri="{FF2B5EF4-FFF2-40B4-BE49-F238E27FC236}">
                      <a16:creationId xmlns:a16="http://schemas.microsoft.com/office/drawing/2014/main" id="{71D95933-23A7-4C0D-8537-4796FE353F6E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14FDB0F2-FD0B-40E1-B6C6-BB363173A31A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6C9B5AD1-011D-46BD-BF0B-A86B8D66964F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011322A4-DFC6-48AA-9DEF-FAB82A2C9F5A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2" name="Circle: Hollow 201">
                  <a:extLst>
                    <a:ext uri="{FF2B5EF4-FFF2-40B4-BE49-F238E27FC236}">
                      <a16:creationId xmlns:a16="http://schemas.microsoft.com/office/drawing/2014/main" id="{CD8F46EC-F829-44D4-92BF-450A01F3185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Block Arc 202">
                  <a:extLst>
                    <a:ext uri="{FF2B5EF4-FFF2-40B4-BE49-F238E27FC236}">
                      <a16:creationId xmlns:a16="http://schemas.microsoft.com/office/drawing/2014/main" id="{34206EA6-32F2-498F-ACC6-0A8C2E9B16EF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33EED9AB-062C-4026-8CC1-E8DAD38FA4C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3C6B9D17-82C9-48CE-8266-B283259560AA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34D000D4-88C6-4649-A395-DD4A4F27582E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7" name="Circle: Hollow 206">
                  <a:extLst>
                    <a:ext uri="{FF2B5EF4-FFF2-40B4-BE49-F238E27FC236}">
                      <a16:creationId xmlns:a16="http://schemas.microsoft.com/office/drawing/2014/main" id="{C9701AF0-9FCA-4F09-B144-673106D50AB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Block Arc 207">
                  <a:extLst>
                    <a:ext uri="{FF2B5EF4-FFF2-40B4-BE49-F238E27FC236}">
                      <a16:creationId xmlns:a16="http://schemas.microsoft.com/office/drawing/2014/main" id="{617E95C6-0599-4AAC-A751-BAAA6EDF6C5B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615A1820-F42D-4045-8583-CD62E2170C72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16774B2-1188-4666-B385-3F96861E7FB7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BB1A5913-384E-4DF0-BAD9-C6C4EFACED41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2" name="Circle: Hollow 211">
                  <a:extLst>
                    <a:ext uri="{FF2B5EF4-FFF2-40B4-BE49-F238E27FC236}">
                      <a16:creationId xmlns:a16="http://schemas.microsoft.com/office/drawing/2014/main" id="{064ADB83-9D9E-4FFE-B2C6-BA2D6AE76BCB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Block Arc 212">
                  <a:extLst>
                    <a:ext uri="{FF2B5EF4-FFF2-40B4-BE49-F238E27FC236}">
                      <a16:creationId xmlns:a16="http://schemas.microsoft.com/office/drawing/2014/main" id="{70E0B0ED-82BF-4E59-893C-1F704FCA6CCD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CBA9AE16-DC45-4103-9E51-C6CD616D4CFB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47F98317-7BCE-4E91-A5F5-38E8E7517262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28334952-BF27-4483-B08F-1C666A99FC1A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7" name="Circle: Hollow 216">
                  <a:extLst>
                    <a:ext uri="{FF2B5EF4-FFF2-40B4-BE49-F238E27FC236}">
                      <a16:creationId xmlns:a16="http://schemas.microsoft.com/office/drawing/2014/main" id="{300BD8DA-1A4F-4E03-B61A-EBABE2EC6B20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Block Arc 217">
                  <a:extLst>
                    <a:ext uri="{FF2B5EF4-FFF2-40B4-BE49-F238E27FC236}">
                      <a16:creationId xmlns:a16="http://schemas.microsoft.com/office/drawing/2014/main" id="{7C13C315-611E-4886-A637-F8977FFB4F8B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579C99F4-F672-4FBE-AA62-2AFCB485681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FAFF10C9-E33F-4F70-A98B-A6616138B88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76168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04" grpId="0"/>
      <p:bldP spid="105" grpId="0"/>
      <p:bldP spid="109" grpId="0"/>
      <p:bldP spid="110" grpId="0"/>
      <p:bldP spid="112" grpId="0"/>
      <p:bldP spid="114" grpId="0"/>
      <p:bldP spid="1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5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FUNCTION OF THE PINS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1A7EBC-8644-DB73-A3F1-B27A5B559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3" b="92420" l="10000" r="96250">
                        <a14:foregroundMark x1="62750" y1="54519" x2="62750" y2="54519"/>
                        <a14:foregroundMark x1="64438" y1="54519" x2="64438" y2="54519"/>
                        <a14:foregroundMark x1="67375" y1="53839" x2="67375" y2="53839"/>
                        <a14:foregroundMark x1="80750" y1="70360" x2="80750" y2="70360"/>
                        <a14:foregroundMark x1="78000" y1="69679" x2="87875" y2="69291"/>
                        <a14:foregroundMark x1="87438" y1="76288" x2="93500" y2="74927"/>
                        <a14:foregroundMark x1="92063" y1="76579" x2="96250" y2="74636"/>
                        <a14:foregroundMark x1="62563" y1="55199" x2="62563" y2="55199"/>
                        <a14:foregroundMark x1="40563" y1="82896" x2="42000" y2="83673"/>
                        <a14:foregroundMark x1="41500" y1="80078" x2="41500" y2="79203"/>
                        <a14:foregroundMark x1="41938" y1="77454" x2="42250" y2="77454"/>
                        <a14:foregroundMark x1="42563" y1="75802" x2="42563" y2="75802"/>
                        <a14:foregroundMark x1="42563" y1="76579" x2="42563" y2="75607"/>
                        <a14:foregroundMark x1="59688" y1="90768" x2="66750" y2="91545"/>
                        <a14:foregroundMark x1="74063" y1="91254" x2="77813" y2="91545"/>
                        <a14:foregroundMark x1="76750" y1="87269" x2="78000" y2="87269"/>
                        <a14:foregroundMark x1="77375" y1="81244" x2="77188" y2="84840"/>
                        <a14:foregroundMark x1="64625" y1="86978" x2="67063" y2="86978"/>
                        <a14:foregroundMark x1="65875" y1="82993" x2="68625" y2="83673"/>
                        <a14:foregroundMark x1="62000" y1="87658" x2="70188" y2="86783"/>
                        <a14:foregroundMark x1="64938" y1="83188" x2="70625" y2="83382"/>
                        <a14:foregroundMark x1="71438" y1="87269" x2="71938" y2="86686"/>
                        <a14:foregroundMark x1="62125" y1="86783" x2="62125" y2="86783"/>
                        <a14:foregroundMark x1="71438" y1="86686" x2="72375" y2="86783"/>
                        <a14:foregroundMark x1="69250" y1="92420" x2="67688" y2="90768"/>
                        <a14:foregroundMark x1="83688" y1="75316" x2="75500" y2="76579"/>
                        <a14:foregroundMark x1="68500" y1="75316" x2="73500" y2="75802"/>
                        <a14:foregroundMark x1="70938" y1="69874" x2="75188" y2="69679"/>
                        <a14:foregroundMark x1="75500" y1="69291" x2="75813" y2="69291"/>
                        <a14:foregroundMark x1="71938" y1="70360" x2="70375" y2="68999"/>
                        <a14:foregroundMark x1="63875" y1="55296" x2="59688" y2="54325"/>
                        <a14:foregroundMark x1="64438" y1="54033" x2="64438" y2="54033"/>
                        <a14:foregroundMark x1="64125" y1="54519" x2="64750" y2="53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0180">
            <a:off x="2880395" y="1081972"/>
            <a:ext cx="7713073" cy="48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05D81F-D125-FB89-0DA6-0FB5F54D350F}"/>
              </a:ext>
            </a:extLst>
          </p:cNvPr>
          <p:cNvSpPr txBox="1"/>
          <p:nvPr/>
        </p:nvSpPr>
        <p:spPr>
          <a:xfrm>
            <a:off x="7383438" y="1294671"/>
            <a:ext cx="389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</a:t>
            </a:r>
            <a:r>
              <a:rPr lang="en-US" b="1" dirty="0"/>
              <a:t>VCC</a:t>
            </a:r>
            <a:r>
              <a:rPr lang="en-US" dirty="0"/>
              <a:t>: Connect 5 V or 3.3 V to this Pin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1AD164-4844-E725-CDC5-0ABFF02FEE82}"/>
              </a:ext>
            </a:extLst>
          </p:cNvPr>
          <p:cNvSpPr txBox="1"/>
          <p:nvPr/>
        </p:nvSpPr>
        <p:spPr>
          <a:xfrm>
            <a:off x="7383438" y="1676788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GND</a:t>
            </a:r>
            <a:r>
              <a:rPr lang="en-US" dirty="0"/>
              <a:t>: Ground Pin of module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9615E4-C1B9-9019-DF4F-F33499F32B1B}"/>
              </a:ext>
            </a:extLst>
          </p:cNvPr>
          <p:cNvSpPr txBox="1"/>
          <p:nvPr/>
        </p:nvSpPr>
        <p:spPr>
          <a:xfrm>
            <a:off x="7383438" y="204612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b="1" dirty="0"/>
              <a:t>TXD</a:t>
            </a:r>
            <a:r>
              <a:rPr lang="en-US" dirty="0"/>
              <a:t>: Transmit Serial data 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B576E7-CAAF-2CA0-A1F2-0828760C3EB4}"/>
              </a:ext>
            </a:extLst>
          </p:cNvPr>
          <p:cNvSpPr txBox="1"/>
          <p:nvPr/>
        </p:nvSpPr>
        <p:spPr>
          <a:xfrm>
            <a:off x="7383438" y="2399498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</a:rPr>
              <a:t>4. </a:t>
            </a:r>
            <a:r>
              <a:rPr lang="en-US" b="1" dirty="0"/>
              <a:t>RXD</a:t>
            </a:r>
            <a:r>
              <a:rPr lang="en-US" dirty="0"/>
              <a:t>: Receive data serially</a:t>
            </a:r>
            <a:endParaRPr lang="en-US" sz="2400" dirty="0">
              <a:solidFill>
                <a:srgbClr val="FACDB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F056A7-5796-1BC9-72B9-21D624973CB2}"/>
              </a:ext>
            </a:extLst>
          </p:cNvPr>
          <p:cNvSpPr txBox="1"/>
          <p:nvPr/>
        </p:nvSpPr>
        <p:spPr>
          <a:xfrm>
            <a:off x="7387684" y="2776397"/>
            <a:ext cx="3616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5. State</a:t>
            </a:r>
            <a:r>
              <a:rPr lang="en-US" dirty="0"/>
              <a:t>: It tells whether module is connected or not.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23A927-5B99-F683-7260-01A5CC0836BF}"/>
              </a:ext>
            </a:extLst>
          </p:cNvPr>
          <p:cNvSpPr txBox="1"/>
          <p:nvPr/>
        </p:nvSpPr>
        <p:spPr>
          <a:xfrm>
            <a:off x="2448230" y="4254856"/>
            <a:ext cx="3116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6. Enable/Key</a:t>
            </a:r>
            <a:r>
              <a:rPr lang="en-US" dirty="0"/>
              <a:t>: The pin changes mode between data mode and command line mode by providing an external signal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DA0266-739F-FD2C-24FE-8ACA0572E600}"/>
              </a:ext>
            </a:extLst>
          </p:cNvPr>
          <p:cNvSpPr txBox="1"/>
          <p:nvPr/>
        </p:nvSpPr>
        <p:spPr>
          <a:xfrm>
            <a:off x="2448230" y="5433127"/>
            <a:ext cx="311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7. Button: </a:t>
            </a:r>
            <a:r>
              <a:rPr lang="en-US" dirty="0"/>
              <a:t>Change data and command modes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FD6F91-D776-9BB3-0FDD-99740334A665}"/>
              </a:ext>
            </a:extLst>
          </p:cNvPr>
          <p:cNvSpPr txBox="1"/>
          <p:nvPr/>
        </p:nvSpPr>
        <p:spPr>
          <a:xfrm>
            <a:off x="2448230" y="6061635"/>
            <a:ext cx="3116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8. LED</a:t>
            </a:r>
            <a:r>
              <a:rPr lang="en-US" dirty="0"/>
              <a:t>: shows the status of Module HC-05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7783657" y="0"/>
            <a:ext cx="10729913" cy="6858000"/>
            <a:chOff x="-1201987" y="0"/>
            <a:chExt cx="10729913" cy="685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AB1F5F-FC4D-4A86-A9E5-BBEB8A5FDA63}"/>
                </a:ext>
              </a:extLst>
            </p:cNvPr>
            <p:cNvGrpSpPr/>
            <p:nvPr/>
          </p:nvGrpSpPr>
          <p:grpSpPr>
            <a:xfrm>
              <a:off x="-1201987" y="0"/>
              <a:ext cx="10729913" cy="6858000"/>
              <a:chOff x="-63246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61F369-01B8-42C0-AB81-1CDAED90BB31}"/>
                  </a:ext>
                </a:extLst>
              </p:cNvPr>
              <p:cNvSpPr/>
              <p:nvPr/>
            </p:nvSpPr>
            <p:spPr>
              <a:xfrm>
                <a:off x="-6324600" y="0"/>
                <a:ext cx="9848850" cy="6858000"/>
              </a:xfrm>
              <a:prstGeom prst="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2B5E647-0CEC-423F-B558-37B9E35FDE29}"/>
                  </a:ext>
                </a:extLst>
              </p:cNvPr>
              <p:cNvGrpSpPr/>
              <p:nvPr/>
            </p:nvGrpSpPr>
            <p:grpSpPr>
              <a:xfrm>
                <a:off x="3524250" y="2049669"/>
                <a:ext cx="881063" cy="923330"/>
                <a:chOff x="8401050" y="3607250"/>
                <a:chExt cx="881063" cy="923330"/>
              </a:xfrm>
            </p:grpSpPr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8FBCEB8D-B1DF-412C-A248-C5E7E6FECF6F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C9D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47BC8A-CC83-433F-B204-2012A7E0FDD3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ACDB0"/>
                      </a:solidFill>
                      <a:latin typeface="DAGGERSQUARE" pitchFamily="50" charset="0"/>
                    </a:rPr>
                    <a:t>C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86A4B54-1CEA-4CAA-A3EC-0EA505AB2A25}"/>
                </a:ext>
              </a:extLst>
            </p:cNvPr>
            <p:cNvGrpSpPr/>
            <p:nvPr/>
          </p:nvGrpSpPr>
          <p:grpSpPr>
            <a:xfrm>
              <a:off x="3099005" y="1498151"/>
              <a:ext cx="4330495" cy="3861375"/>
              <a:chOff x="3099005" y="1498151"/>
              <a:chExt cx="4330495" cy="3861375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498C019-E9D8-49A5-8221-D7EC5870A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684939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53C2659-4AB2-43C7-9B3A-436D8755B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046236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EAB082E-D48B-47B8-B900-CC9750934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3407533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D77A584-D6B0-438A-A0D1-80E0FD539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768830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CD0BC4A-D169-4C5F-A9BE-19A1701E7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130127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9C166DE-FA83-4E61-8CB6-5C57D6D5FCC9}"/>
                  </a:ext>
                </a:extLst>
              </p:cNvPr>
              <p:cNvSpPr/>
              <p:nvPr/>
            </p:nvSpPr>
            <p:spPr>
              <a:xfrm>
                <a:off x="3426279" y="3854756"/>
                <a:ext cx="592962" cy="830182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A3FD42D-D8B1-4B98-81C6-4E5D788DEC59}"/>
                  </a:ext>
                </a:extLst>
              </p:cNvPr>
              <p:cNvSpPr/>
              <p:nvPr/>
            </p:nvSpPr>
            <p:spPr>
              <a:xfrm>
                <a:off x="3426279" y="2940954"/>
                <a:ext cx="592962" cy="940122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BD53443-AD4F-47E2-BA83-24CD98E20093}"/>
                  </a:ext>
                </a:extLst>
              </p:cNvPr>
              <p:cNvSpPr/>
              <p:nvPr/>
            </p:nvSpPr>
            <p:spPr>
              <a:xfrm>
                <a:off x="3426279" y="2136854"/>
                <a:ext cx="592962" cy="804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7026D3D-0E36-46BF-AE00-1C5154AD9A42}"/>
                  </a:ext>
                </a:extLst>
              </p:cNvPr>
              <p:cNvSpPr/>
              <p:nvPr/>
            </p:nvSpPr>
            <p:spPr>
              <a:xfrm>
                <a:off x="4471323" y="4162854"/>
                <a:ext cx="592962" cy="522084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2606096-9E50-43A8-BED9-FEAE339F03D9}"/>
                  </a:ext>
                </a:extLst>
              </p:cNvPr>
              <p:cNvSpPr/>
              <p:nvPr/>
            </p:nvSpPr>
            <p:spPr>
              <a:xfrm>
                <a:off x="4471323" y="3187263"/>
                <a:ext cx="592962" cy="103109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84F0A0C-2639-4D15-9BBF-F47A918C1085}"/>
                  </a:ext>
                </a:extLst>
              </p:cNvPr>
              <p:cNvSpPr/>
              <p:nvPr/>
            </p:nvSpPr>
            <p:spPr>
              <a:xfrm>
                <a:off x="4471323" y="2510729"/>
                <a:ext cx="592962" cy="676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5260B36-1F6C-4C42-8CF6-D05C5EA2AD37}"/>
                  </a:ext>
                </a:extLst>
              </p:cNvPr>
              <p:cNvSpPr/>
              <p:nvPr/>
            </p:nvSpPr>
            <p:spPr>
              <a:xfrm>
                <a:off x="5507222" y="4383518"/>
                <a:ext cx="592962" cy="301419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717A458-36E4-42CC-AD8A-3B26C9AEF9D8}"/>
                  </a:ext>
                </a:extLst>
              </p:cNvPr>
              <p:cNvSpPr/>
              <p:nvPr/>
            </p:nvSpPr>
            <p:spPr>
              <a:xfrm>
                <a:off x="5507222" y="3930150"/>
                <a:ext cx="592962" cy="45336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04888F8-B1B5-42B8-B055-34AB246DBFC3}"/>
                  </a:ext>
                </a:extLst>
              </p:cNvPr>
              <p:cNvSpPr/>
              <p:nvPr/>
            </p:nvSpPr>
            <p:spPr>
              <a:xfrm flipV="1">
                <a:off x="5507222" y="3266479"/>
                <a:ext cx="592962" cy="65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49EC384-08CE-4C7C-8711-D87A1D5FCEB0}"/>
                  </a:ext>
                </a:extLst>
              </p:cNvPr>
              <p:cNvSpPr/>
              <p:nvPr/>
            </p:nvSpPr>
            <p:spPr>
              <a:xfrm>
                <a:off x="6505701" y="4266506"/>
                <a:ext cx="592962" cy="418431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0EF44C0-B216-40B1-BA29-55ECA700FCAB}"/>
                  </a:ext>
                </a:extLst>
              </p:cNvPr>
              <p:cNvSpPr/>
              <p:nvPr/>
            </p:nvSpPr>
            <p:spPr>
              <a:xfrm>
                <a:off x="6505701" y="3748223"/>
                <a:ext cx="592962" cy="527021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7B8BD86-ECED-40FA-BAE2-2961823CB301}"/>
                  </a:ext>
                </a:extLst>
              </p:cNvPr>
              <p:cNvSpPr/>
              <p:nvPr/>
            </p:nvSpPr>
            <p:spPr>
              <a:xfrm flipV="1">
                <a:off x="6505701" y="3033344"/>
                <a:ext cx="592962" cy="7152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EB8AA43-882C-4A63-A77D-B9C6B36BA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1498151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6409D963-938B-4E1C-B891-77361934DE4F}"/>
                  </a:ext>
                </a:extLst>
              </p:cNvPr>
              <p:cNvGrpSpPr/>
              <p:nvPr/>
            </p:nvGrpSpPr>
            <p:grpSpPr>
              <a:xfrm>
                <a:off x="3532884" y="1528215"/>
                <a:ext cx="388370" cy="388370"/>
                <a:chOff x="3532884" y="1476089"/>
                <a:chExt cx="388370" cy="388370"/>
              </a:xfrm>
            </p:grpSpPr>
            <p:sp>
              <p:nvSpPr>
                <p:cNvPr id="164" name="Teardrop 163">
                  <a:extLst>
                    <a:ext uri="{FF2B5EF4-FFF2-40B4-BE49-F238E27FC236}">
                      <a16:creationId xmlns:a16="http://schemas.microsoft.com/office/drawing/2014/main" id="{42A9B75E-DDAE-4195-9D34-1F49CCF1305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A8AD9E2E-D5BE-4543-8299-920E72A37D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5D6543A-0ACE-4407-BCB2-8D37276A9698}"/>
                  </a:ext>
                </a:extLst>
              </p:cNvPr>
              <p:cNvGrpSpPr/>
              <p:nvPr/>
            </p:nvGrpSpPr>
            <p:grpSpPr>
              <a:xfrm>
                <a:off x="4573619" y="1921140"/>
                <a:ext cx="388370" cy="388370"/>
                <a:chOff x="3532884" y="1476089"/>
                <a:chExt cx="388370" cy="388370"/>
              </a:xfrm>
            </p:grpSpPr>
            <p:sp>
              <p:nvSpPr>
                <p:cNvPr id="168" name="Teardrop 167">
                  <a:extLst>
                    <a:ext uri="{FF2B5EF4-FFF2-40B4-BE49-F238E27FC236}">
                      <a16:creationId xmlns:a16="http://schemas.microsoft.com/office/drawing/2014/main" id="{7C805890-7568-442D-A552-C2DC9E5592E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0CBF5F57-5941-45F0-99C8-BD85A45AF372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45AFE27E-A52D-45DB-902A-157588DFFF8A}"/>
                  </a:ext>
                </a:extLst>
              </p:cNvPr>
              <p:cNvGrpSpPr/>
              <p:nvPr/>
            </p:nvGrpSpPr>
            <p:grpSpPr>
              <a:xfrm>
                <a:off x="5609518" y="2670682"/>
                <a:ext cx="388370" cy="388370"/>
                <a:chOff x="3532884" y="1476089"/>
                <a:chExt cx="388370" cy="388370"/>
              </a:xfrm>
            </p:grpSpPr>
            <p:sp>
              <p:nvSpPr>
                <p:cNvPr id="171" name="Teardrop 170">
                  <a:extLst>
                    <a:ext uri="{FF2B5EF4-FFF2-40B4-BE49-F238E27FC236}">
                      <a16:creationId xmlns:a16="http://schemas.microsoft.com/office/drawing/2014/main" id="{0C11CECD-5736-4BA2-B074-13766AD2DF2A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1F7D2D1-CFDD-42F4-A75A-A043FB4AE0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8257726-AFDA-4330-9B8D-276E970E424E}"/>
                  </a:ext>
                </a:extLst>
              </p:cNvPr>
              <p:cNvGrpSpPr/>
              <p:nvPr/>
            </p:nvGrpSpPr>
            <p:grpSpPr>
              <a:xfrm>
                <a:off x="6609538" y="2435357"/>
                <a:ext cx="388370" cy="388370"/>
                <a:chOff x="3532884" y="1476089"/>
                <a:chExt cx="388370" cy="388370"/>
              </a:xfrm>
            </p:grpSpPr>
            <p:sp>
              <p:nvSpPr>
                <p:cNvPr id="174" name="Teardrop 173">
                  <a:extLst>
                    <a:ext uri="{FF2B5EF4-FFF2-40B4-BE49-F238E27FC236}">
                      <a16:creationId xmlns:a16="http://schemas.microsoft.com/office/drawing/2014/main" id="{EF3263D8-FD14-4AAD-AC8D-34AD8EC294BC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68C13D4-AC6D-4D66-9A18-89406E448441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D2EF56B-A5B5-4F57-94B7-926668B0DFFF}"/>
                  </a:ext>
                </a:extLst>
              </p:cNvPr>
              <p:cNvSpPr/>
              <p:nvPr/>
            </p:nvSpPr>
            <p:spPr>
              <a:xfrm>
                <a:off x="4473880" y="5119220"/>
                <a:ext cx="146010" cy="142058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E17CAEE-C5C9-4541-AF80-A7E06FE5DF0B}"/>
                  </a:ext>
                </a:extLst>
              </p:cNvPr>
              <p:cNvSpPr txBox="1"/>
              <p:nvPr/>
            </p:nvSpPr>
            <p:spPr>
              <a:xfrm>
                <a:off x="4696422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A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5B8D8FD7-428F-481E-807D-26C6FE0E6B8E}"/>
                  </a:ext>
                </a:extLst>
              </p:cNvPr>
              <p:cNvSpPr/>
              <p:nvPr/>
            </p:nvSpPr>
            <p:spPr>
              <a:xfrm>
                <a:off x="5093147" y="5119220"/>
                <a:ext cx="146010" cy="142058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AD794E1-758E-4C6B-A0AE-EF3F86D1FE3C}"/>
                  </a:ext>
                </a:extLst>
              </p:cNvPr>
              <p:cNvSpPr txBox="1"/>
              <p:nvPr/>
            </p:nvSpPr>
            <p:spPr>
              <a:xfrm>
                <a:off x="5315689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B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D07D74E-CABF-472F-9D51-F2D33630F4CF}"/>
                  </a:ext>
                </a:extLst>
              </p:cNvPr>
              <p:cNvSpPr/>
              <p:nvPr/>
            </p:nvSpPr>
            <p:spPr>
              <a:xfrm>
                <a:off x="5695436" y="5119220"/>
                <a:ext cx="146010" cy="142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82F211-3381-4614-9C5B-5BC5D9A309C1}"/>
                  </a:ext>
                </a:extLst>
              </p:cNvPr>
              <p:cNvSpPr txBox="1"/>
              <p:nvPr/>
            </p:nvSpPr>
            <p:spPr>
              <a:xfrm>
                <a:off x="5917978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B514135-41E3-45CB-9ECA-8C5BAF057622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1A911D1-2939-4C61-9809-8BFB85C5A363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0F7110D-033F-4AB8-9FBD-9DF1B764437D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AD618C5-74EF-4A13-A920-A5BE5528C742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125" name="Rectangle: Top Corners Rounded 124">
                  <a:extLst>
                    <a:ext uri="{FF2B5EF4-FFF2-40B4-BE49-F238E27FC236}">
                      <a16:creationId xmlns:a16="http://schemas.microsoft.com/office/drawing/2014/main" id="{350D83EA-93F0-4DDF-BE90-1EACDD67FD65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56BB9079-0F05-4D11-97F8-25F7CB504DD7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A8C3B3E-A8F7-44B8-8441-14891084264C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14B0D0C-A308-4C53-B3A3-A29C3050ADB0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19" name="Circle: Hollow 118">
                  <a:extLst>
                    <a:ext uri="{FF2B5EF4-FFF2-40B4-BE49-F238E27FC236}">
                      <a16:creationId xmlns:a16="http://schemas.microsoft.com/office/drawing/2014/main" id="{3F3951E8-8AA4-4952-AD49-1D7C6C9089F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Block Arc 119">
                  <a:extLst>
                    <a:ext uri="{FF2B5EF4-FFF2-40B4-BE49-F238E27FC236}">
                      <a16:creationId xmlns:a16="http://schemas.microsoft.com/office/drawing/2014/main" id="{9F442492-7591-4364-90DD-E6DEE5E750D6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92472C92-E9E7-4BC8-BADB-17A3342F08AF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08787DCE-58B5-42FC-A1F9-6449A6B05BC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6F713A7-0570-433F-8D15-ABB11E7F49D1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08" name="Circle: Hollow 107">
                  <a:extLst>
                    <a:ext uri="{FF2B5EF4-FFF2-40B4-BE49-F238E27FC236}">
                      <a16:creationId xmlns:a16="http://schemas.microsoft.com/office/drawing/2014/main" id="{54040D82-6BAA-46A9-8FB7-783AD4CFE50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Block Arc 110">
                  <a:extLst>
                    <a:ext uri="{FF2B5EF4-FFF2-40B4-BE49-F238E27FC236}">
                      <a16:creationId xmlns:a16="http://schemas.microsoft.com/office/drawing/2014/main" id="{71D95933-23A7-4C0D-8537-4796FE353F6E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4FDB0F2-FD0B-40E1-B6C6-BB363173A31A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C9B5AD1-011D-46BD-BF0B-A86B8D66964F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11322A4-DFC6-48AA-9DEF-FAB82A2C9F5A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01" name="Circle: Hollow 100">
                  <a:extLst>
                    <a:ext uri="{FF2B5EF4-FFF2-40B4-BE49-F238E27FC236}">
                      <a16:creationId xmlns:a16="http://schemas.microsoft.com/office/drawing/2014/main" id="{CD8F46EC-F829-44D4-92BF-450A01F3185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Block Arc 101">
                  <a:extLst>
                    <a:ext uri="{FF2B5EF4-FFF2-40B4-BE49-F238E27FC236}">
                      <a16:creationId xmlns:a16="http://schemas.microsoft.com/office/drawing/2014/main" id="{34206EA6-32F2-498F-ACC6-0A8C2E9B16EF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3EED9AB-062C-4026-8CC1-E8DAD38FA4C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C6B9D17-82C9-48CE-8266-B283259560AA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34D000D4-88C6-4649-A395-DD4A4F27582E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93" name="Circle: Hollow 92">
                  <a:extLst>
                    <a:ext uri="{FF2B5EF4-FFF2-40B4-BE49-F238E27FC236}">
                      <a16:creationId xmlns:a16="http://schemas.microsoft.com/office/drawing/2014/main" id="{C9701AF0-9FCA-4F09-B144-673106D50AB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Block Arc 94">
                  <a:extLst>
                    <a:ext uri="{FF2B5EF4-FFF2-40B4-BE49-F238E27FC236}">
                      <a16:creationId xmlns:a16="http://schemas.microsoft.com/office/drawing/2014/main" id="{617E95C6-0599-4AAC-A751-BAAA6EDF6C5B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615A1820-F42D-4045-8583-CD62E2170C72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116774B2-1188-4666-B385-3F96861E7FB7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BB1A5913-384E-4DF0-BAD9-C6C4EFACED41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87" name="Circle: Hollow 86">
                  <a:extLst>
                    <a:ext uri="{FF2B5EF4-FFF2-40B4-BE49-F238E27FC236}">
                      <a16:creationId xmlns:a16="http://schemas.microsoft.com/office/drawing/2014/main" id="{064ADB83-9D9E-4FFE-B2C6-BA2D6AE76BCB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Block Arc 87">
                  <a:extLst>
                    <a:ext uri="{FF2B5EF4-FFF2-40B4-BE49-F238E27FC236}">
                      <a16:creationId xmlns:a16="http://schemas.microsoft.com/office/drawing/2014/main" id="{70E0B0ED-82BF-4E59-893C-1F704FCA6CCD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BA9AE16-DC45-4103-9E51-C6CD616D4CFB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7F98317-7BCE-4E91-A5F5-38E8E7517262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28334952-BF27-4483-B08F-1C666A99FC1A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83" name="Circle: Hollow 82">
                  <a:extLst>
                    <a:ext uri="{FF2B5EF4-FFF2-40B4-BE49-F238E27FC236}">
                      <a16:creationId xmlns:a16="http://schemas.microsoft.com/office/drawing/2014/main" id="{300BD8DA-1A4F-4E03-B61A-EBABE2EC6B20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Block Arc 83">
                  <a:extLst>
                    <a:ext uri="{FF2B5EF4-FFF2-40B4-BE49-F238E27FC236}">
                      <a16:creationId xmlns:a16="http://schemas.microsoft.com/office/drawing/2014/main" id="{7C13C315-611E-4886-A637-F8977FFB4F8B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79C99F4-F672-4FBE-AA62-2AFCB485681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AFF10C9-E33F-4F70-A98B-A6616138B88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51168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7783657" y="0"/>
            <a:ext cx="10729913" cy="6858000"/>
            <a:chOff x="-1201987" y="0"/>
            <a:chExt cx="10729913" cy="685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AB1F5F-FC4D-4A86-A9E5-BBEB8A5FDA63}"/>
                </a:ext>
              </a:extLst>
            </p:cNvPr>
            <p:cNvGrpSpPr/>
            <p:nvPr/>
          </p:nvGrpSpPr>
          <p:grpSpPr>
            <a:xfrm>
              <a:off x="-1201987" y="0"/>
              <a:ext cx="10729913" cy="6858000"/>
              <a:chOff x="-63246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61F369-01B8-42C0-AB81-1CDAED90BB31}"/>
                  </a:ext>
                </a:extLst>
              </p:cNvPr>
              <p:cNvSpPr/>
              <p:nvPr/>
            </p:nvSpPr>
            <p:spPr>
              <a:xfrm>
                <a:off x="-6324600" y="0"/>
                <a:ext cx="9848850" cy="6858000"/>
              </a:xfrm>
              <a:prstGeom prst="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2B5E647-0CEC-423F-B558-37B9E35FDE29}"/>
                  </a:ext>
                </a:extLst>
              </p:cNvPr>
              <p:cNvGrpSpPr/>
              <p:nvPr/>
            </p:nvGrpSpPr>
            <p:grpSpPr>
              <a:xfrm>
                <a:off x="3524250" y="2049669"/>
                <a:ext cx="881063" cy="923330"/>
                <a:chOff x="8401050" y="3607250"/>
                <a:chExt cx="881063" cy="923330"/>
              </a:xfrm>
            </p:grpSpPr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8FBCEB8D-B1DF-412C-A248-C5E7E6FECF6F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C9D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47BC8A-CC83-433F-B204-2012A7E0FDD3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ACDB0"/>
                      </a:solidFill>
                      <a:latin typeface="DAGGERSQUARE" pitchFamily="50" charset="0"/>
                    </a:rPr>
                    <a:t>C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86A4B54-1CEA-4CAA-A3EC-0EA505AB2A25}"/>
                </a:ext>
              </a:extLst>
            </p:cNvPr>
            <p:cNvGrpSpPr/>
            <p:nvPr/>
          </p:nvGrpSpPr>
          <p:grpSpPr>
            <a:xfrm>
              <a:off x="3099005" y="1498151"/>
              <a:ext cx="4330495" cy="3861375"/>
              <a:chOff x="3099005" y="1498151"/>
              <a:chExt cx="4330495" cy="3861375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498C019-E9D8-49A5-8221-D7EC5870A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684939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53C2659-4AB2-43C7-9B3A-436D8755B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4046236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EAB082E-D48B-47B8-B900-CC9750934F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3407533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D77A584-D6B0-438A-A0D1-80E0FD5398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768830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CD0BC4A-D169-4C5F-A9BE-19A1701E7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2130127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9C166DE-FA83-4E61-8CB6-5C57D6D5FCC9}"/>
                  </a:ext>
                </a:extLst>
              </p:cNvPr>
              <p:cNvSpPr/>
              <p:nvPr/>
            </p:nvSpPr>
            <p:spPr>
              <a:xfrm>
                <a:off x="3426279" y="3854756"/>
                <a:ext cx="592962" cy="830182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A3FD42D-D8B1-4B98-81C6-4E5D788DEC59}"/>
                  </a:ext>
                </a:extLst>
              </p:cNvPr>
              <p:cNvSpPr/>
              <p:nvPr/>
            </p:nvSpPr>
            <p:spPr>
              <a:xfrm>
                <a:off x="3426279" y="2940954"/>
                <a:ext cx="592962" cy="940122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BD53443-AD4F-47E2-BA83-24CD98E20093}"/>
                  </a:ext>
                </a:extLst>
              </p:cNvPr>
              <p:cNvSpPr/>
              <p:nvPr/>
            </p:nvSpPr>
            <p:spPr>
              <a:xfrm>
                <a:off x="3426279" y="2136854"/>
                <a:ext cx="592962" cy="804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7026D3D-0E36-46BF-AE00-1C5154AD9A42}"/>
                  </a:ext>
                </a:extLst>
              </p:cNvPr>
              <p:cNvSpPr/>
              <p:nvPr/>
            </p:nvSpPr>
            <p:spPr>
              <a:xfrm>
                <a:off x="4471323" y="4162854"/>
                <a:ext cx="592962" cy="522084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2606096-9E50-43A8-BED9-FEAE339F03D9}"/>
                  </a:ext>
                </a:extLst>
              </p:cNvPr>
              <p:cNvSpPr/>
              <p:nvPr/>
            </p:nvSpPr>
            <p:spPr>
              <a:xfrm>
                <a:off x="4471323" y="3187263"/>
                <a:ext cx="592962" cy="103109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84F0A0C-2639-4D15-9BBF-F47A918C1085}"/>
                  </a:ext>
                </a:extLst>
              </p:cNvPr>
              <p:cNvSpPr/>
              <p:nvPr/>
            </p:nvSpPr>
            <p:spPr>
              <a:xfrm>
                <a:off x="4471323" y="2510729"/>
                <a:ext cx="592962" cy="676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5260B36-1F6C-4C42-8CF6-D05C5EA2AD37}"/>
                  </a:ext>
                </a:extLst>
              </p:cNvPr>
              <p:cNvSpPr/>
              <p:nvPr/>
            </p:nvSpPr>
            <p:spPr>
              <a:xfrm>
                <a:off x="5507222" y="4383518"/>
                <a:ext cx="592962" cy="301419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717A458-36E4-42CC-AD8A-3B26C9AEF9D8}"/>
                  </a:ext>
                </a:extLst>
              </p:cNvPr>
              <p:cNvSpPr/>
              <p:nvPr/>
            </p:nvSpPr>
            <p:spPr>
              <a:xfrm>
                <a:off x="5507222" y="3930150"/>
                <a:ext cx="592962" cy="453366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04888F8-B1B5-42B8-B055-34AB246DBFC3}"/>
                  </a:ext>
                </a:extLst>
              </p:cNvPr>
              <p:cNvSpPr/>
              <p:nvPr/>
            </p:nvSpPr>
            <p:spPr>
              <a:xfrm flipV="1">
                <a:off x="5507222" y="3266479"/>
                <a:ext cx="592962" cy="659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49EC384-08CE-4C7C-8711-D87A1D5FCEB0}"/>
                  </a:ext>
                </a:extLst>
              </p:cNvPr>
              <p:cNvSpPr/>
              <p:nvPr/>
            </p:nvSpPr>
            <p:spPr>
              <a:xfrm>
                <a:off x="6505701" y="4266506"/>
                <a:ext cx="592962" cy="418431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0EF44C0-B216-40B1-BA29-55ECA700FCAB}"/>
                  </a:ext>
                </a:extLst>
              </p:cNvPr>
              <p:cNvSpPr/>
              <p:nvPr/>
            </p:nvSpPr>
            <p:spPr>
              <a:xfrm>
                <a:off x="6505701" y="3748223"/>
                <a:ext cx="592962" cy="527021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7B8BD86-ECED-40FA-BAE2-2961823CB301}"/>
                  </a:ext>
                </a:extLst>
              </p:cNvPr>
              <p:cNvSpPr/>
              <p:nvPr/>
            </p:nvSpPr>
            <p:spPr>
              <a:xfrm flipV="1">
                <a:off x="6505701" y="3033344"/>
                <a:ext cx="592962" cy="7152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EB8AA43-882C-4A63-A77D-B9C6B36BA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005" y="1498151"/>
                <a:ext cx="43304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6409D963-938B-4E1C-B891-77361934DE4F}"/>
                  </a:ext>
                </a:extLst>
              </p:cNvPr>
              <p:cNvGrpSpPr/>
              <p:nvPr/>
            </p:nvGrpSpPr>
            <p:grpSpPr>
              <a:xfrm>
                <a:off x="3532884" y="1528215"/>
                <a:ext cx="388370" cy="388370"/>
                <a:chOff x="3532884" y="1476089"/>
                <a:chExt cx="388370" cy="388370"/>
              </a:xfrm>
            </p:grpSpPr>
            <p:sp>
              <p:nvSpPr>
                <p:cNvPr id="164" name="Teardrop 163">
                  <a:extLst>
                    <a:ext uri="{FF2B5EF4-FFF2-40B4-BE49-F238E27FC236}">
                      <a16:creationId xmlns:a16="http://schemas.microsoft.com/office/drawing/2014/main" id="{42A9B75E-DDAE-4195-9D34-1F49CCF1305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A8AD9E2E-D5BE-4543-8299-920E72A37D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55D6543A-0ACE-4407-BCB2-8D37276A9698}"/>
                  </a:ext>
                </a:extLst>
              </p:cNvPr>
              <p:cNvGrpSpPr/>
              <p:nvPr/>
            </p:nvGrpSpPr>
            <p:grpSpPr>
              <a:xfrm>
                <a:off x="4573619" y="1921140"/>
                <a:ext cx="388370" cy="388370"/>
                <a:chOff x="3532884" y="1476089"/>
                <a:chExt cx="388370" cy="388370"/>
              </a:xfrm>
            </p:grpSpPr>
            <p:sp>
              <p:nvSpPr>
                <p:cNvPr id="168" name="Teardrop 167">
                  <a:extLst>
                    <a:ext uri="{FF2B5EF4-FFF2-40B4-BE49-F238E27FC236}">
                      <a16:creationId xmlns:a16="http://schemas.microsoft.com/office/drawing/2014/main" id="{7C805890-7568-442D-A552-C2DC9E5592EE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0CBF5F57-5941-45F0-99C8-BD85A45AF372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45AFE27E-A52D-45DB-902A-157588DFFF8A}"/>
                  </a:ext>
                </a:extLst>
              </p:cNvPr>
              <p:cNvGrpSpPr/>
              <p:nvPr/>
            </p:nvGrpSpPr>
            <p:grpSpPr>
              <a:xfrm>
                <a:off x="5609518" y="2670682"/>
                <a:ext cx="388370" cy="388370"/>
                <a:chOff x="3532884" y="1476089"/>
                <a:chExt cx="388370" cy="388370"/>
              </a:xfrm>
            </p:grpSpPr>
            <p:sp>
              <p:nvSpPr>
                <p:cNvPr id="171" name="Teardrop 170">
                  <a:extLst>
                    <a:ext uri="{FF2B5EF4-FFF2-40B4-BE49-F238E27FC236}">
                      <a16:creationId xmlns:a16="http://schemas.microsoft.com/office/drawing/2014/main" id="{0C11CECD-5736-4BA2-B074-13766AD2DF2A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1F7D2D1-CFDD-42F4-A75A-A043FB4AE0D5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8257726-AFDA-4330-9B8D-276E970E424E}"/>
                  </a:ext>
                </a:extLst>
              </p:cNvPr>
              <p:cNvGrpSpPr/>
              <p:nvPr/>
            </p:nvGrpSpPr>
            <p:grpSpPr>
              <a:xfrm>
                <a:off x="6609538" y="2435357"/>
                <a:ext cx="388370" cy="388370"/>
                <a:chOff x="3532884" y="1476089"/>
                <a:chExt cx="388370" cy="388370"/>
              </a:xfrm>
            </p:grpSpPr>
            <p:sp>
              <p:nvSpPr>
                <p:cNvPr id="174" name="Teardrop 173">
                  <a:extLst>
                    <a:ext uri="{FF2B5EF4-FFF2-40B4-BE49-F238E27FC236}">
                      <a16:creationId xmlns:a16="http://schemas.microsoft.com/office/drawing/2014/main" id="{EF3263D8-FD14-4AAD-AC8D-34AD8EC294BC}"/>
                    </a:ext>
                  </a:extLst>
                </p:cNvPr>
                <p:cNvSpPr/>
                <p:nvPr/>
              </p:nvSpPr>
              <p:spPr>
                <a:xfrm rot="8100000">
                  <a:off x="3532884" y="1476089"/>
                  <a:ext cx="388370" cy="388370"/>
                </a:xfrm>
                <a:prstGeom prst="teardrop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968C13D4-AC6D-4D66-9A18-89406E448441}"/>
                    </a:ext>
                  </a:extLst>
                </p:cNvPr>
                <p:cNvSpPr/>
                <p:nvPr/>
              </p:nvSpPr>
              <p:spPr>
                <a:xfrm>
                  <a:off x="3627302" y="1558881"/>
                  <a:ext cx="212180" cy="212180"/>
                </a:xfrm>
                <a:prstGeom prst="ellipse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D2EF56B-A5B5-4F57-94B7-926668B0DFFF}"/>
                  </a:ext>
                </a:extLst>
              </p:cNvPr>
              <p:cNvSpPr/>
              <p:nvPr/>
            </p:nvSpPr>
            <p:spPr>
              <a:xfrm>
                <a:off x="4473880" y="5119220"/>
                <a:ext cx="146010" cy="142058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3E17CAEE-C5C9-4541-AF80-A7E06FE5DF0B}"/>
                  </a:ext>
                </a:extLst>
              </p:cNvPr>
              <p:cNvSpPr txBox="1"/>
              <p:nvPr/>
            </p:nvSpPr>
            <p:spPr>
              <a:xfrm>
                <a:off x="4696422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A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5B8D8FD7-428F-481E-807D-26C6FE0E6B8E}"/>
                  </a:ext>
                </a:extLst>
              </p:cNvPr>
              <p:cNvSpPr/>
              <p:nvPr/>
            </p:nvSpPr>
            <p:spPr>
              <a:xfrm>
                <a:off x="5093147" y="5119220"/>
                <a:ext cx="146010" cy="142058"/>
              </a:xfrm>
              <a:prstGeom prst="rect">
                <a:avLst/>
              </a:prstGeom>
              <a:solidFill>
                <a:srgbClr val="84AF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AD794E1-758E-4C6B-A0AE-EF3F86D1FE3C}"/>
                  </a:ext>
                </a:extLst>
              </p:cNvPr>
              <p:cNvSpPr txBox="1"/>
              <p:nvPr/>
            </p:nvSpPr>
            <p:spPr>
              <a:xfrm>
                <a:off x="5315689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B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2D07D74E-CABF-472F-9D51-F2D33630F4CF}"/>
                  </a:ext>
                </a:extLst>
              </p:cNvPr>
              <p:cNvSpPr/>
              <p:nvPr/>
            </p:nvSpPr>
            <p:spPr>
              <a:xfrm>
                <a:off x="5695436" y="5119220"/>
                <a:ext cx="146010" cy="142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82F211-3381-4614-9C5B-5BC5D9A309C1}"/>
                  </a:ext>
                </a:extLst>
              </p:cNvPr>
              <p:cNvSpPr txBox="1"/>
              <p:nvPr/>
            </p:nvSpPr>
            <p:spPr>
              <a:xfrm>
                <a:off x="5917978" y="5020972"/>
                <a:ext cx="2703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B514135-41E3-45CB-9ECA-8C5BAF057622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A911D1-2939-4C61-9809-8BFB85C5A363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F7110D-033F-4AB8-9FBD-9DF1B764437D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D618C5-74EF-4A13-A920-A5BE5528C742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19" name="Rectangle: Top Corners Rounded 18">
                  <a:extLst>
                    <a:ext uri="{FF2B5EF4-FFF2-40B4-BE49-F238E27FC236}">
                      <a16:creationId xmlns:a16="http://schemas.microsoft.com/office/drawing/2014/main" id="{350D83EA-93F0-4DDF-BE90-1EACDD67FD65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6BB9079-0F05-4D11-97F8-25F7CB504DD7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A8C3B3E-A8F7-44B8-8441-14891084264C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E14B0D0C-A308-4C53-B3A3-A29C3050ADB0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85" name="Circle: Hollow 184">
                  <a:extLst>
                    <a:ext uri="{FF2B5EF4-FFF2-40B4-BE49-F238E27FC236}">
                      <a16:creationId xmlns:a16="http://schemas.microsoft.com/office/drawing/2014/main" id="{3F3951E8-8AA4-4952-AD49-1D7C6C9089F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Block Arc 191">
                  <a:extLst>
                    <a:ext uri="{FF2B5EF4-FFF2-40B4-BE49-F238E27FC236}">
                      <a16:creationId xmlns:a16="http://schemas.microsoft.com/office/drawing/2014/main" id="{9F442492-7591-4364-90DD-E6DEE5E750D6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92472C92-E9E7-4BC8-BADB-17A3342F08AF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8787DCE-58B5-42FC-A1F9-6449A6B05BC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E6F713A7-0570-433F-8D15-ABB11E7F49D1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197" name="Circle: Hollow 196">
                  <a:extLst>
                    <a:ext uri="{FF2B5EF4-FFF2-40B4-BE49-F238E27FC236}">
                      <a16:creationId xmlns:a16="http://schemas.microsoft.com/office/drawing/2014/main" id="{54040D82-6BAA-46A9-8FB7-783AD4CFE50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Block Arc 197">
                  <a:extLst>
                    <a:ext uri="{FF2B5EF4-FFF2-40B4-BE49-F238E27FC236}">
                      <a16:creationId xmlns:a16="http://schemas.microsoft.com/office/drawing/2014/main" id="{71D95933-23A7-4C0D-8537-4796FE353F6E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14FDB0F2-FD0B-40E1-B6C6-BB363173A31A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6C9B5AD1-011D-46BD-BF0B-A86B8D66964F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011322A4-DFC6-48AA-9DEF-FAB82A2C9F5A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2" name="Circle: Hollow 201">
                  <a:extLst>
                    <a:ext uri="{FF2B5EF4-FFF2-40B4-BE49-F238E27FC236}">
                      <a16:creationId xmlns:a16="http://schemas.microsoft.com/office/drawing/2014/main" id="{CD8F46EC-F829-44D4-92BF-450A01F3185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Block Arc 202">
                  <a:extLst>
                    <a:ext uri="{FF2B5EF4-FFF2-40B4-BE49-F238E27FC236}">
                      <a16:creationId xmlns:a16="http://schemas.microsoft.com/office/drawing/2014/main" id="{34206EA6-32F2-498F-ACC6-0A8C2E9B16EF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33EED9AB-062C-4026-8CC1-E8DAD38FA4C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3C6B9D17-82C9-48CE-8266-B283259560AA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34D000D4-88C6-4649-A395-DD4A4F27582E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07" name="Circle: Hollow 206">
                  <a:extLst>
                    <a:ext uri="{FF2B5EF4-FFF2-40B4-BE49-F238E27FC236}">
                      <a16:creationId xmlns:a16="http://schemas.microsoft.com/office/drawing/2014/main" id="{C9701AF0-9FCA-4F09-B144-673106D50AB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Block Arc 207">
                  <a:extLst>
                    <a:ext uri="{FF2B5EF4-FFF2-40B4-BE49-F238E27FC236}">
                      <a16:creationId xmlns:a16="http://schemas.microsoft.com/office/drawing/2014/main" id="{617E95C6-0599-4AAC-A751-BAAA6EDF6C5B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615A1820-F42D-4045-8583-CD62E2170C72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16774B2-1188-4666-B385-3F96861E7FB7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BB1A5913-384E-4DF0-BAD9-C6C4EFACED41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2" name="Circle: Hollow 211">
                  <a:extLst>
                    <a:ext uri="{FF2B5EF4-FFF2-40B4-BE49-F238E27FC236}">
                      <a16:creationId xmlns:a16="http://schemas.microsoft.com/office/drawing/2014/main" id="{064ADB83-9D9E-4FFE-B2C6-BA2D6AE76BCB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Block Arc 212">
                  <a:extLst>
                    <a:ext uri="{FF2B5EF4-FFF2-40B4-BE49-F238E27FC236}">
                      <a16:creationId xmlns:a16="http://schemas.microsoft.com/office/drawing/2014/main" id="{70E0B0ED-82BF-4E59-893C-1F704FCA6CCD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CBA9AE16-DC45-4103-9E51-C6CD616D4CFB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47F98317-7BCE-4E91-A5F5-38E8E7517262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28334952-BF27-4483-B08F-1C666A99FC1A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217" name="Circle: Hollow 216">
                  <a:extLst>
                    <a:ext uri="{FF2B5EF4-FFF2-40B4-BE49-F238E27FC236}">
                      <a16:creationId xmlns:a16="http://schemas.microsoft.com/office/drawing/2014/main" id="{300BD8DA-1A4F-4E03-B61A-EBABE2EC6B20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Block Arc 217">
                  <a:extLst>
                    <a:ext uri="{FF2B5EF4-FFF2-40B4-BE49-F238E27FC236}">
                      <a16:creationId xmlns:a16="http://schemas.microsoft.com/office/drawing/2014/main" id="{7C13C315-611E-4886-A637-F8977FFB4F8B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579C99F4-F672-4FBE-AA62-2AFCB485681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FAFF10C9-E33F-4F70-A98B-A6616138B88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5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PRINCIPLE OF OPERATIO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922E1-86DE-486B-AE55-E96BA506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147" y="1019634"/>
            <a:ext cx="5699202" cy="22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669CF-DA91-9998-711A-E86DFF42F418}"/>
              </a:ext>
            </a:extLst>
          </p:cNvPr>
          <p:cNvSpPr txBox="1"/>
          <p:nvPr/>
        </p:nvSpPr>
        <p:spPr>
          <a:xfrm>
            <a:off x="2980611" y="3350781"/>
            <a:ext cx="6406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Based on sequential communication protocol.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62F96-1615-C047-D6E7-EAC5BE11A930}"/>
              </a:ext>
            </a:extLst>
          </p:cNvPr>
          <p:cNvSpPr txBox="1"/>
          <p:nvPr/>
        </p:nvSpPr>
        <p:spPr>
          <a:xfrm>
            <a:off x="2979395" y="3825167"/>
            <a:ext cx="859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Receive data and remove the beginning and end, then pass it through UART.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F7971-87D3-B4FD-75A0-C9C89F3591FE}"/>
              </a:ext>
            </a:extLst>
          </p:cNvPr>
          <p:cNvSpPr txBox="1"/>
          <p:nvPr/>
        </p:nvSpPr>
        <p:spPr>
          <a:xfrm>
            <a:off x="2979395" y="4281294"/>
            <a:ext cx="7739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Builds a Bluetooth packet and sends it over a Bluetooth wireless connection to the receiving 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3FD3-79E5-89B8-06D3-20A308E7B96D}"/>
              </a:ext>
            </a:extLst>
          </p:cNvPr>
          <p:cNvSpPr txBox="1"/>
          <p:nvPr/>
        </p:nvSpPr>
        <p:spPr>
          <a:xfrm>
            <a:off x="2979394" y="5115897"/>
            <a:ext cx="8592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HC-05 has two operating modes:</a:t>
            </a:r>
          </a:p>
          <a:p>
            <a:pPr fontAlgn="base"/>
            <a:r>
              <a:rPr lang="en-US" sz="2000" dirty="0"/>
              <a:t>	+ Command </a:t>
            </a:r>
            <a:r>
              <a:rPr lang="en-US" sz="2000" dirty="0" err="1"/>
              <a:t>Mode:You</a:t>
            </a:r>
            <a:r>
              <a:rPr lang="en-US" sz="2000" dirty="0"/>
              <a:t> can communicate with the Bluetooth module 	via AT commands</a:t>
            </a:r>
          </a:p>
          <a:p>
            <a:pPr fontAlgn="base"/>
            <a:r>
              <a:rPr lang="en-US" sz="2000" dirty="0"/>
              <a:t>	Ex: AT + NAME = ****** : To set/change device name</a:t>
            </a:r>
          </a:p>
          <a:p>
            <a:pPr fontAlgn="base"/>
            <a:r>
              <a:rPr lang="en-US" sz="2000" dirty="0"/>
              <a:t>	+ Data Mode: used to communicate with other Bluetooth devices</a:t>
            </a:r>
          </a:p>
        </p:txBody>
      </p:sp>
    </p:spTree>
    <p:extLst>
      <p:ext uri="{BB962C8B-B14F-4D97-AF65-F5344CB8AC3E}">
        <p14:creationId xmlns:p14="http://schemas.microsoft.com/office/powerpoint/2010/main" val="192361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5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PRINCIPLE OF OPERATIO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922E1-86DE-486B-AE55-E96BA506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67" y="1171870"/>
            <a:ext cx="5604614" cy="22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669CF-DA91-9998-711A-E86DFF42F418}"/>
              </a:ext>
            </a:extLst>
          </p:cNvPr>
          <p:cNvSpPr txBox="1"/>
          <p:nvPr/>
        </p:nvSpPr>
        <p:spPr>
          <a:xfrm>
            <a:off x="3462949" y="3526176"/>
            <a:ext cx="56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Based on sequential communication protocol.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62F96-1615-C047-D6E7-EAC5BE11A930}"/>
              </a:ext>
            </a:extLst>
          </p:cNvPr>
          <p:cNvSpPr txBox="1"/>
          <p:nvPr/>
        </p:nvSpPr>
        <p:spPr>
          <a:xfrm>
            <a:off x="3461734" y="4044611"/>
            <a:ext cx="751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Receive data and remove the beginning and end, then pass it through UART</a:t>
            </a:r>
            <a:r>
              <a:rPr lang="en-US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F7971-87D3-B4FD-75A0-C9C89F3591FE}"/>
              </a:ext>
            </a:extLst>
          </p:cNvPr>
          <p:cNvSpPr txBox="1"/>
          <p:nvPr/>
        </p:nvSpPr>
        <p:spPr>
          <a:xfrm>
            <a:off x="3461733" y="4455642"/>
            <a:ext cx="6771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Builds a Bluetooth packet and sends it over a Bluetooth wireless connection to the receiving device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3FD3-79E5-89B8-06D3-20A308E7B96D}"/>
              </a:ext>
            </a:extLst>
          </p:cNvPr>
          <p:cNvSpPr txBox="1"/>
          <p:nvPr/>
        </p:nvSpPr>
        <p:spPr>
          <a:xfrm>
            <a:off x="3461732" y="5159206"/>
            <a:ext cx="75169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HC-05 has two operating modes: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Command </a:t>
            </a:r>
            <a:r>
              <a:rPr lang="en-US" dirty="0" err="1"/>
              <a:t>Mode:You</a:t>
            </a:r>
            <a:r>
              <a:rPr lang="en-US" dirty="0"/>
              <a:t> can communicate with the Bluetooth module 	via AT commands</a:t>
            </a:r>
          </a:p>
          <a:p>
            <a:pPr fontAlgn="base"/>
            <a:r>
              <a:rPr lang="en-US" sz="2000" dirty="0"/>
              <a:t>	</a:t>
            </a:r>
            <a:r>
              <a:rPr lang="en-US" dirty="0"/>
              <a:t>Ex: AT + NAME = ****** : To set/change device name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Data Mode: used to communicate with other Bluetooth devices</a:t>
            </a: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AB1F5F-FC4D-4A86-A9E5-BBEB8A5FDA63}"/>
              </a:ext>
            </a:extLst>
          </p:cNvPr>
          <p:cNvGrpSpPr/>
          <p:nvPr/>
        </p:nvGrpSpPr>
        <p:grpSpPr>
          <a:xfrm>
            <a:off x="910487" y="0"/>
            <a:ext cx="10729913" cy="6858000"/>
            <a:chOff x="-63246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61F369-01B8-42C0-AB81-1CDAED90BB31}"/>
                </a:ext>
              </a:extLst>
            </p:cNvPr>
            <p:cNvSpPr/>
            <p:nvPr/>
          </p:nvSpPr>
          <p:spPr>
            <a:xfrm>
              <a:off x="-6324600" y="0"/>
              <a:ext cx="9848850" cy="6858000"/>
            </a:xfrm>
            <a:prstGeom prst="rect">
              <a:avLst/>
            </a:prstGeom>
            <a:solidFill>
              <a:srgbClr val="FC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B5E647-0CEC-423F-B558-37B9E35FDE29}"/>
                </a:ext>
              </a:extLst>
            </p:cNvPr>
            <p:cNvGrpSpPr/>
            <p:nvPr/>
          </p:nvGrpSpPr>
          <p:grpSpPr>
            <a:xfrm>
              <a:off x="3524250" y="2049669"/>
              <a:ext cx="881063" cy="923330"/>
              <a:chOff x="8401050" y="3607250"/>
              <a:chExt cx="881063" cy="923330"/>
            </a:xfrm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8FBCEB8D-B1DF-412C-A248-C5E7E6FECF6F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47BC8A-CC83-433F-B204-2012A7E0FDD3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ACDB0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A1CB8F-2FCB-FFA3-B5C2-0624B349F3C0}"/>
              </a:ext>
            </a:extLst>
          </p:cNvPr>
          <p:cNvSpPr txBox="1"/>
          <p:nvPr/>
        </p:nvSpPr>
        <p:spPr>
          <a:xfrm>
            <a:off x="910487" y="180639"/>
            <a:ext cx="984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HOW TO 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B319E8-F947-E40A-3A52-426197B05125}"/>
              </a:ext>
            </a:extLst>
          </p:cNvPr>
          <p:cNvSpPr txBox="1"/>
          <p:nvPr/>
        </p:nvSpPr>
        <p:spPr>
          <a:xfrm>
            <a:off x="2329589" y="1218822"/>
            <a:ext cx="819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1. </a:t>
            </a:r>
            <a:r>
              <a:rPr lang="en-US" sz="2000" dirty="0"/>
              <a:t>The TX will communicate with the controller's RX and the RX will communicate with the microcontroller's TX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95CB04-4693-AA12-5099-84C9FDBC490F}"/>
              </a:ext>
            </a:extLst>
          </p:cNvPr>
          <p:cNvSpPr txBox="1"/>
          <p:nvPr/>
        </p:nvSpPr>
        <p:spPr>
          <a:xfrm>
            <a:off x="2329586" y="1969278"/>
            <a:ext cx="819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2. </a:t>
            </a:r>
            <a:r>
              <a:rPr lang="en-US" sz="2000" dirty="0"/>
              <a:t>There is a third pin (Key) used to switch modes.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300807-5A61-F17A-EED4-52EFE8FE2CEF}"/>
              </a:ext>
            </a:extLst>
          </p:cNvPr>
          <p:cNvSpPr txBox="1"/>
          <p:nvPr/>
        </p:nvSpPr>
        <p:spPr>
          <a:xfrm>
            <a:off x="2329587" y="2487439"/>
            <a:ext cx="819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3.</a:t>
            </a:r>
            <a:r>
              <a:rPr lang="en-US" sz="2000" dirty="0"/>
              <a:t> When no input signal is fed to the Key pin, the device will operate in data mode.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6FF8AE-5C39-8F38-11AF-9C9DD9DDCB58}"/>
              </a:ext>
            </a:extLst>
          </p:cNvPr>
          <p:cNvSpPr txBox="1"/>
          <p:nvPr/>
        </p:nvSpPr>
        <p:spPr>
          <a:xfrm>
            <a:off x="2343243" y="3250818"/>
            <a:ext cx="8192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4. </a:t>
            </a:r>
            <a:r>
              <a:rPr lang="en-US" sz="2000" dirty="0"/>
              <a:t>After feeding a logical input signal to this pin, the device enters command line mode.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548CD6-45BE-8EC7-4664-50A1B31E9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90" y="4087420"/>
            <a:ext cx="5240431" cy="260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8E50CE3-35E2-E501-283A-A7A81854FBD1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9EA317-DA1C-99F5-3A24-EA837D06A057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5911F5B-21AA-645B-0B9F-4B128E8AA14C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B9C8D18-0799-53A9-B662-7F55260F9997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64" name="Rectangle: Top Corners Rounded 63">
                  <a:extLst>
                    <a:ext uri="{FF2B5EF4-FFF2-40B4-BE49-F238E27FC236}">
                      <a16:creationId xmlns:a16="http://schemas.microsoft.com/office/drawing/2014/main" id="{043B7BED-28E4-47DC-83FE-92447BD6D972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AB1BD24-5186-4ACC-68F4-E2D7F6C07F2D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9533820-28F6-4979-0EB1-D883372E6CC0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162C5D4-31DA-184A-CE18-DE9ADBE51784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8" name="Circle: Hollow 57">
                  <a:extLst>
                    <a:ext uri="{FF2B5EF4-FFF2-40B4-BE49-F238E27FC236}">
                      <a16:creationId xmlns:a16="http://schemas.microsoft.com/office/drawing/2014/main" id="{CEFE0759-3635-9B05-6D30-81E7B3976601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Block Arc 58">
                  <a:extLst>
                    <a:ext uri="{FF2B5EF4-FFF2-40B4-BE49-F238E27FC236}">
                      <a16:creationId xmlns:a16="http://schemas.microsoft.com/office/drawing/2014/main" id="{E29CB293-1658-9D5B-A81D-957772FDE915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AC99F74-4091-86AA-DC30-4CFBA5A664F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73E4F42-353F-484E-2599-9F9A5B5C581C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F57839E-81ED-21D3-763F-B9A70626840D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4" name="Circle: Hollow 53">
                  <a:extLst>
                    <a:ext uri="{FF2B5EF4-FFF2-40B4-BE49-F238E27FC236}">
                      <a16:creationId xmlns:a16="http://schemas.microsoft.com/office/drawing/2014/main" id="{EA5D6195-4994-1362-47DE-C36DA9FD158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Block Arc 54">
                  <a:extLst>
                    <a:ext uri="{FF2B5EF4-FFF2-40B4-BE49-F238E27FC236}">
                      <a16:creationId xmlns:a16="http://schemas.microsoft.com/office/drawing/2014/main" id="{23E31C2D-ED89-17B0-10AD-4B0607956B4C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B2681EA-3CF1-3E32-DC0C-3F55FDF17705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370E6F0-E4B2-EDD0-6EE1-411B688AECE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4377234-41BC-5C72-1BE0-61D2688105DC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0" name="Circle: Hollow 49">
                  <a:extLst>
                    <a:ext uri="{FF2B5EF4-FFF2-40B4-BE49-F238E27FC236}">
                      <a16:creationId xmlns:a16="http://schemas.microsoft.com/office/drawing/2014/main" id="{0D563390-16C3-5A21-75C2-D1DE5EBC1DC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Block Arc 50">
                  <a:extLst>
                    <a:ext uri="{FF2B5EF4-FFF2-40B4-BE49-F238E27FC236}">
                      <a16:creationId xmlns:a16="http://schemas.microsoft.com/office/drawing/2014/main" id="{4062C49B-91C7-F30A-65C9-1EAB0740546C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32FF76E-1132-404A-4BCD-90A8CD4E346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9383E7-A9DC-1EE5-32F7-EF6F9F0DCE1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CBBBCD2-D8BE-426B-7C81-C639D6A8C3C7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6" name="Circle: Hollow 45">
                  <a:extLst>
                    <a:ext uri="{FF2B5EF4-FFF2-40B4-BE49-F238E27FC236}">
                      <a16:creationId xmlns:a16="http://schemas.microsoft.com/office/drawing/2014/main" id="{22A7050F-D920-CB61-E2A7-044AE4927938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Block Arc 46">
                  <a:extLst>
                    <a:ext uri="{FF2B5EF4-FFF2-40B4-BE49-F238E27FC236}">
                      <a16:creationId xmlns:a16="http://schemas.microsoft.com/office/drawing/2014/main" id="{2DE3E2AB-B0DA-A276-CCC8-15716CD84FAC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C425-632B-36EB-B146-3858E2A2ECF9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549AA3-4F71-961E-5EDD-18DE86091003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0F78077-2502-A8DD-63E8-86B6718EAF6E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2" name="Circle: Hollow 41">
                  <a:extLst>
                    <a:ext uri="{FF2B5EF4-FFF2-40B4-BE49-F238E27FC236}">
                      <a16:creationId xmlns:a16="http://schemas.microsoft.com/office/drawing/2014/main" id="{B05419DF-7634-20ED-FCEA-BBD3238E7B49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Block Arc 42">
                  <a:extLst>
                    <a:ext uri="{FF2B5EF4-FFF2-40B4-BE49-F238E27FC236}">
                      <a16:creationId xmlns:a16="http://schemas.microsoft.com/office/drawing/2014/main" id="{985E4FA1-84E5-1199-5C45-2FFA6F2B9344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112B13-0F5A-E5D6-92E4-9F1590786954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74916C9-70B6-A515-ED38-42BF87105F50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16C1BC-C55D-DA3D-2CB4-E83F1F68CFD1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38" name="Circle: Hollow 37">
                  <a:extLst>
                    <a:ext uri="{FF2B5EF4-FFF2-40B4-BE49-F238E27FC236}">
                      <a16:creationId xmlns:a16="http://schemas.microsoft.com/office/drawing/2014/main" id="{3C1E4304-9902-34A3-EFD7-1DEFD78667C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Block Arc 38">
                  <a:extLst>
                    <a:ext uri="{FF2B5EF4-FFF2-40B4-BE49-F238E27FC236}">
                      <a16:creationId xmlns:a16="http://schemas.microsoft.com/office/drawing/2014/main" id="{B5924194-B514-3CE3-BB21-6D3F74C0F5D2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49B73CB-7CD5-C68E-3CF9-0C3BCC4596D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3064BCC-8AED-67C2-9601-73C47D6D5CCB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772354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A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5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PRINCIPLE OF OPERATIO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922E1-86DE-486B-AE55-E96BA506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67" y="1171870"/>
            <a:ext cx="5604614" cy="22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669CF-DA91-9998-711A-E86DFF42F418}"/>
              </a:ext>
            </a:extLst>
          </p:cNvPr>
          <p:cNvSpPr txBox="1"/>
          <p:nvPr/>
        </p:nvSpPr>
        <p:spPr>
          <a:xfrm>
            <a:off x="3462949" y="3526176"/>
            <a:ext cx="56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Based on sequential communication protocol.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62F96-1615-C047-D6E7-EAC5BE11A930}"/>
              </a:ext>
            </a:extLst>
          </p:cNvPr>
          <p:cNvSpPr txBox="1"/>
          <p:nvPr/>
        </p:nvSpPr>
        <p:spPr>
          <a:xfrm>
            <a:off x="3461734" y="4044611"/>
            <a:ext cx="751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Receive data and remove the beginning and end, then pass it through UART</a:t>
            </a:r>
            <a:r>
              <a:rPr lang="en-US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F7971-87D3-B4FD-75A0-C9C89F3591FE}"/>
              </a:ext>
            </a:extLst>
          </p:cNvPr>
          <p:cNvSpPr txBox="1"/>
          <p:nvPr/>
        </p:nvSpPr>
        <p:spPr>
          <a:xfrm>
            <a:off x="3461733" y="4455642"/>
            <a:ext cx="6771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Builds a Bluetooth packet and sends it over a Bluetooth wireless connection to the receiving device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3FD3-79E5-89B8-06D3-20A308E7B96D}"/>
              </a:ext>
            </a:extLst>
          </p:cNvPr>
          <p:cNvSpPr txBox="1"/>
          <p:nvPr/>
        </p:nvSpPr>
        <p:spPr>
          <a:xfrm>
            <a:off x="3461732" y="5159206"/>
            <a:ext cx="75169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HC-05 has two operating modes: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Command </a:t>
            </a:r>
            <a:r>
              <a:rPr lang="en-US" dirty="0" err="1"/>
              <a:t>Mode:You</a:t>
            </a:r>
            <a:r>
              <a:rPr lang="en-US" dirty="0"/>
              <a:t> can communicate with the Bluetooth module 	via AT commands</a:t>
            </a:r>
          </a:p>
          <a:p>
            <a:pPr fontAlgn="base"/>
            <a:r>
              <a:rPr lang="en-US" sz="2000" dirty="0"/>
              <a:t>	</a:t>
            </a:r>
            <a:r>
              <a:rPr lang="en-US" dirty="0"/>
              <a:t>Ex: AT + NAME = ****** : To set/change device name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Data Mode: used to communicate with other Bluetooth devices</a:t>
            </a: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AB1F5F-FC4D-4A86-A9E5-BBEB8A5FDA63}"/>
              </a:ext>
            </a:extLst>
          </p:cNvPr>
          <p:cNvGrpSpPr/>
          <p:nvPr/>
        </p:nvGrpSpPr>
        <p:grpSpPr>
          <a:xfrm>
            <a:off x="910487" y="0"/>
            <a:ext cx="10729913" cy="6858000"/>
            <a:chOff x="-63246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61F369-01B8-42C0-AB81-1CDAED90BB31}"/>
                </a:ext>
              </a:extLst>
            </p:cNvPr>
            <p:cNvSpPr/>
            <p:nvPr/>
          </p:nvSpPr>
          <p:spPr>
            <a:xfrm>
              <a:off x="-6324600" y="0"/>
              <a:ext cx="9848850" cy="6858000"/>
            </a:xfrm>
            <a:prstGeom prst="rect">
              <a:avLst/>
            </a:prstGeom>
            <a:solidFill>
              <a:srgbClr val="FC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B5E647-0CEC-423F-B558-37B9E35FDE29}"/>
                </a:ext>
              </a:extLst>
            </p:cNvPr>
            <p:cNvGrpSpPr/>
            <p:nvPr/>
          </p:nvGrpSpPr>
          <p:grpSpPr>
            <a:xfrm>
              <a:off x="3524250" y="2049669"/>
              <a:ext cx="881063" cy="923330"/>
              <a:chOff x="8401050" y="3607250"/>
              <a:chExt cx="881063" cy="923330"/>
            </a:xfrm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8FBCEB8D-B1DF-412C-A248-C5E7E6FECF6F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47BC8A-CC83-433F-B204-2012A7E0FDD3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ACDB0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A1CB8F-2FCB-FFA3-B5C2-0624B349F3C0}"/>
              </a:ext>
            </a:extLst>
          </p:cNvPr>
          <p:cNvSpPr txBox="1"/>
          <p:nvPr/>
        </p:nvSpPr>
        <p:spPr>
          <a:xfrm>
            <a:off x="910487" y="225885"/>
            <a:ext cx="984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HOW TO USE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E50CE3-35E2-E501-283A-A7A81854FBD1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9EA317-DA1C-99F5-3A24-EA837D06A057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5911F5B-21AA-645B-0B9F-4B128E8AA14C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B9C8D18-0799-53A9-B662-7F55260F9997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64" name="Rectangle: Top Corners Rounded 63">
                  <a:extLst>
                    <a:ext uri="{FF2B5EF4-FFF2-40B4-BE49-F238E27FC236}">
                      <a16:creationId xmlns:a16="http://schemas.microsoft.com/office/drawing/2014/main" id="{043B7BED-28E4-47DC-83FE-92447BD6D972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AB1BD24-5186-4ACC-68F4-E2D7F6C07F2D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9533820-28F6-4979-0EB1-D883372E6CC0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162C5D4-31DA-184A-CE18-DE9ADBE51784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8" name="Circle: Hollow 57">
                  <a:extLst>
                    <a:ext uri="{FF2B5EF4-FFF2-40B4-BE49-F238E27FC236}">
                      <a16:creationId xmlns:a16="http://schemas.microsoft.com/office/drawing/2014/main" id="{CEFE0759-3635-9B05-6D30-81E7B3976601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Block Arc 58">
                  <a:extLst>
                    <a:ext uri="{FF2B5EF4-FFF2-40B4-BE49-F238E27FC236}">
                      <a16:creationId xmlns:a16="http://schemas.microsoft.com/office/drawing/2014/main" id="{E29CB293-1658-9D5B-A81D-957772FDE915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AC99F74-4091-86AA-DC30-4CFBA5A664F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73E4F42-353F-484E-2599-9F9A5B5C581C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F57839E-81ED-21D3-763F-B9A70626840D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4" name="Circle: Hollow 53">
                  <a:extLst>
                    <a:ext uri="{FF2B5EF4-FFF2-40B4-BE49-F238E27FC236}">
                      <a16:creationId xmlns:a16="http://schemas.microsoft.com/office/drawing/2014/main" id="{EA5D6195-4994-1362-47DE-C36DA9FD158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Block Arc 54">
                  <a:extLst>
                    <a:ext uri="{FF2B5EF4-FFF2-40B4-BE49-F238E27FC236}">
                      <a16:creationId xmlns:a16="http://schemas.microsoft.com/office/drawing/2014/main" id="{23E31C2D-ED89-17B0-10AD-4B0607956B4C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B2681EA-3CF1-3E32-DC0C-3F55FDF17705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370E6F0-E4B2-EDD0-6EE1-411B688AECE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4377234-41BC-5C72-1BE0-61D2688105DC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0" name="Circle: Hollow 49">
                  <a:extLst>
                    <a:ext uri="{FF2B5EF4-FFF2-40B4-BE49-F238E27FC236}">
                      <a16:creationId xmlns:a16="http://schemas.microsoft.com/office/drawing/2014/main" id="{0D563390-16C3-5A21-75C2-D1DE5EBC1DC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Block Arc 50">
                  <a:extLst>
                    <a:ext uri="{FF2B5EF4-FFF2-40B4-BE49-F238E27FC236}">
                      <a16:creationId xmlns:a16="http://schemas.microsoft.com/office/drawing/2014/main" id="{4062C49B-91C7-F30A-65C9-1EAB0740546C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32FF76E-1132-404A-4BCD-90A8CD4E346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9383E7-A9DC-1EE5-32F7-EF6F9F0DCE1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CBBBCD2-D8BE-426B-7C81-C639D6A8C3C7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6" name="Circle: Hollow 45">
                  <a:extLst>
                    <a:ext uri="{FF2B5EF4-FFF2-40B4-BE49-F238E27FC236}">
                      <a16:creationId xmlns:a16="http://schemas.microsoft.com/office/drawing/2014/main" id="{22A7050F-D920-CB61-E2A7-044AE4927938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Block Arc 46">
                  <a:extLst>
                    <a:ext uri="{FF2B5EF4-FFF2-40B4-BE49-F238E27FC236}">
                      <a16:creationId xmlns:a16="http://schemas.microsoft.com/office/drawing/2014/main" id="{2DE3E2AB-B0DA-A276-CCC8-15716CD84FAC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C425-632B-36EB-B146-3858E2A2ECF9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549AA3-4F71-961E-5EDD-18DE86091003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0F78077-2502-A8DD-63E8-86B6718EAF6E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2" name="Circle: Hollow 41">
                  <a:extLst>
                    <a:ext uri="{FF2B5EF4-FFF2-40B4-BE49-F238E27FC236}">
                      <a16:creationId xmlns:a16="http://schemas.microsoft.com/office/drawing/2014/main" id="{B05419DF-7634-20ED-FCEA-BBD3238E7B49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Block Arc 42">
                  <a:extLst>
                    <a:ext uri="{FF2B5EF4-FFF2-40B4-BE49-F238E27FC236}">
                      <a16:creationId xmlns:a16="http://schemas.microsoft.com/office/drawing/2014/main" id="{985E4FA1-84E5-1199-5C45-2FFA6F2B9344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112B13-0F5A-E5D6-92E4-9F1590786954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74916C9-70B6-A515-ED38-42BF87105F50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16C1BC-C55D-DA3D-2CB4-E83F1F68CFD1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38" name="Circle: Hollow 37">
                  <a:extLst>
                    <a:ext uri="{FF2B5EF4-FFF2-40B4-BE49-F238E27FC236}">
                      <a16:creationId xmlns:a16="http://schemas.microsoft.com/office/drawing/2014/main" id="{3C1E4304-9902-34A3-EFD7-1DEFD78667C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Block Arc 38">
                  <a:extLst>
                    <a:ext uri="{FF2B5EF4-FFF2-40B4-BE49-F238E27FC236}">
                      <a16:creationId xmlns:a16="http://schemas.microsoft.com/office/drawing/2014/main" id="{B5924194-B514-3CE3-BB21-6D3F74C0F5D2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49B73CB-7CD5-C68E-3CF9-0C3BCC4596D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3064BCC-8AED-67C2-9601-73C47D6D5CCB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3CFAFB-3991-80B2-568D-04FF497E04D6}"/>
              </a:ext>
            </a:extLst>
          </p:cNvPr>
          <p:cNvSpPr txBox="1"/>
          <p:nvPr/>
        </p:nvSpPr>
        <p:spPr>
          <a:xfrm>
            <a:off x="1998511" y="1242734"/>
            <a:ext cx="858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5. After entering command line mode, the module's default settings may change when using the following commands: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56EA2-4611-3EEE-ACC7-48265E6E7A48}"/>
              </a:ext>
            </a:extLst>
          </p:cNvPr>
          <p:cNvSpPr txBox="1"/>
          <p:nvPr/>
        </p:nvSpPr>
        <p:spPr>
          <a:xfrm>
            <a:off x="1998510" y="1873703"/>
            <a:ext cx="8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	&gt;&gt; AT - To check the connection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0117A-9AA4-8196-1351-A8C3D1A8AB99}"/>
              </a:ext>
            </a:extLst>
          </p:cNvPr>
          <p:cNvSpPr txBox="1"/>
          <p:nvPr/>
        </p:nvSpPr>
        <p:spPr>
          <a:xfrm>
            <a:off x="1998509" y="2210968"/>
            <a:ext cx="858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	&gt;&gt; AT + NAME = ****** - To set/change the device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F81FCF-F9E5-515C-3CE6-2C45CAD89CB0}"/>
              </a:ext>
            </a:extLst>
          </p:cNvPr>
          <p:cNvSpPr txBox="1"/>
          <p:nvPr/>
        </p:nvSpPr>
        <p:spPr>
          <a:xfrm>
            <a:off x="1998509" y="2568736"/>
            <a:ext cx="8843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	&gt;&gt; AT + UART = *****, *, * - To set the transfer rate, stop bit and parity bit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C5D7C-88C4-65C9-13AD-BBFFCE4DF371}"/>
              </a:ext>
            </a:extLst>
          </p:cNvPr>
          <p:cNvSpPr txBox="1"/>
          <p:nvPr/>
        </p:nvSpPr>
        <p:spPr>
          <a:xfrm>
            <a:off x="1998509" y="2930010"/>
            <a:ext cx="8843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	&gt;&gt;AT + VERSION? - Display version of Bluetooth module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4A167-8219-EF22-23DF-389CFF7C0B35}"/>
              </a:ext>
            </a:extLst>
          </p:cNvPr>
          <p:cNvSpPr txBox="1"/>
          <p:nvPr/>
        </p:nvSpPr>
        <p:spPr>
          <a:xfrm>
            <a:off x="1998509" y="3288434"/>
            <a:ext cx="8843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	&gt;&gt;AT + ORGL - The command to save settings has been executed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79C0A4A-5DC9-3BF3-C60D-8B80A7B2E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453" y="3764635"/>
            <a:ext cx="4287093" cy="303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305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20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5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PRINCIPLE OF OPERATIO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922E1-86DE-486B-AE55-E96BA506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67" y="1171870"/>
            <a:ext cx="5604614" cy="22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669CF-DA91-9998-711A-E86DFF42F418}"/>
              </a:ext>
            </a:extLst>
          </p:cNvPr>
          <p:cNvSpPr txBox="1"/>
          <p:nvPr/>
        </p:nvSpPr>
        <p:spPr>
          <a:xfrm>
            <a:off x="3462949" y="3526176"/>
            <a:ext cx="56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Based on sequential communication protocol.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62F96-1615-C047-D6E7-EAC5BE11A930}"/>
              </a:ext>
            </a:extLst>
          </p:cNvPr>
          <p:cNvSpPr txBox="1"/>
          <p:nvPr/>
        </p:nvSpPr>
        <p:spPr>
          <a:xfrm>
            <a:off x="3461734" y="4044611"/>
            <a:ext cx="751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Receive data and remove the beginning and end, then pass it through UART</a:t>
            </a:r>
            <a:r>
              <a:rPr lang="en-US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F7971-87D3-B4FD-75A0-C9C89F3591FE}"/>
              </a:ext>
            </a:extLst>
          </p:cNvPr>
          <p:cNvSpPr txBox="1"/>
          <p:nvPr/>
        </p:nvSpPr>
        <p:spPr>
          <a:xfrm>
            <a:off x="3461733" y="4455642"/>
            <a:ext cx="6771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Builds a Bluetooth packet and sends it over a Bluetooth wireless connection to the receiving device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3FD3-79E5-89B8-06D3-20A308E7B96D}"/>
              </a:ext>
            </a:extLst>
          </p:cNvPr>
          <p:cNvSpPr txBox="1"/>
          <p:nvPr/>
        </p:nvSpPr>
        <p:spPr>
          <a:xfrm>
            <a:off x="3461732" y="5159206"/>
            <a:ext cx="75169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HC-05 has two operating modes: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Command </a:t>
            </a:r>
            <a:r>
              <a:rPr lang="en-US" dirty="0" err="1"/>
              <a:t>Mode:You</a:t>
            </a:r>
            <a:r>
              <a:rPr lang="en-US" dirty="0"/>
              <a:t> can communicate with the Bluetooth module 	via AT commands</a:t>
            </a:r>
          </a:p>
          <a:p>
            <a:pPr fontAlgn="base"/>
            <a:r>
              <a:rPr lang="en-US" sz="2000" dirty="0"/>
              <a:t>	</a:t>
            </a:r>
            <a:r>
              <a:rPr lang="en-US" dirty="0"/>
              <a:t>Ex: AT + NAME = ****** : To set/change device name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Data Mode: used to communicate with other Bluetooth devices</a:t>
            </a: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AB1F5F-FC4D-4A86-A9E5-BBEB8A5FDA63}"/>
              </a:ext>
            </a:extLst>
          </p:cNvPr>
          <p:cNvGrpSpPr/>
          <p:nvPr/>
        </p:nvGrpSpPr>
        <p:grpSpPr>
          <a:xfrm>
            <a:off x="910487" y="0"/>
            <a:ext cx="10729913" cy="6858000"/>
            <a:chOff x="-63246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61F369-01B8-42C0-AB81-1CDAED90BB31}"/>
                </a:ext>
              </a:extLst>
            </p:cNvPr>
            <p:cNvSpPr/>
            <p:nvPr/>
          </p:nvSpPr>
          <p:spPr>
            <a:xfrm>
              <a:off x="-6324600" y="0"/>
              <a:ext cx="9848850" cy="6858000"/>
            </a:xfrm>
            <a:prstGeom prst="rect">
              <a:avLst/>
            </a:prstGeom>
            <a:solidFill>
              <a:srgbClr val="FC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B5E647-0CEC-423F-B558-37B9E35FDE29}"/>
                </a:ext>
              </a:extLst>
            </p:cNvPr>
            <p:cNvGrpSpPr/>
            <p:nvPr/>
          </p:nvGrpSpPr>
          <p:grpSpPr>
            <a:xfrm>
              <a:off x="3524250" y="2049669"/>
              <a:ext cx="881063" cy="923330"/>
              <a:chOff x="8401050" y="3607250"/>
              <a:chExt cx="881063" cy="923330"/>
            </a:xfrm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8FBCEB8D-B1DF-412C-A248-C5E7E6FECF6F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47BC8A-CC83-433F-B204-2012A7E0FDD3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ACDB0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A1CB8F-2FCB-FFA3-B5C2-0624B349F3C0}"/>
              </a:ext>
            </a:extLst>
          </p:cNvPr>
          <p:cNvSpPr txBox="1"/>
          <p:nvPr/>
        </p:nvSpPr>
        <p:spPr>
          <a:xfrm>
            <a:off x="910487" y="295917"/>
            <a:ext cx="984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HOW TO USE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E50CE3-35E2-E501-283A-A7A81854FBD1}"/>
              </a:ext>
            </a:extLst>
          </p:cNvPr>
          <p:cNvGrpSpPr/>
          <p:nvPr/>
        </p:nvGrpSpPr>
        <p:grpSpPr>
          <a:xfrm>
            <a:off x="-8938363" y="0"/>
            <a:ext cx="10729913" cy="6858000"/>
            <a:chOff x="-8716908" y="0"/>
            <a:chExt cx="10729913" cy="6858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9EA317-DA1C-99F5-3A24-EA837D06A057}"/>
                </a:ext>
              </a:extLst>
            </p:cNvPr>
            <p:cNvGrpSpPr/>
            <p:nvPr/>
          </p:nvGrpSpPr>
          <p:grpSpPr>
            <a:xfrm>
              <a:off x="-8716908" y="0"/>
              <a:ext cx="10729913" cy="6858000"/>
              <a:chOff x="-74295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5911F5B-21AA-645B-0B9F-4B128E8AA14C}"/>
                  </a:ext>
                </a:extLst>
              </p:cNvPr>
              <p:cNvSpPr/>
              <p:nvPr/>
            </p:nvSpPr>
            <p:spPr>
              <a:xfrm>
                <a:off x="-7429500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B9C8D18-0799-53A9-B662-7F55260F9997}"/>
                  </a:ext>
                </a:extLst>
              </p:cNvPr>
              <p:cNvGrpSpPr/>
              <p:nvPr/>
            </p:nvGrpSpPr>
            <p:grpSpPr>
              <a:xfrm>
                <a:off x="2419350" y="1588004"/>
                <a:ext cx="881063" cy="923330"/>
                <a:chOff x="8401050" y="3607250"/>
                <a:chExt cx="881063" cy="923330"/>
              </a:xfrm>
            </p:grpSpPr>
            <p:sp>
              <p:nvSpPr>
                <p:cNvPr id="64" name="Rectangle: Top Corners Rounded 63">
                  <a:extLst>
                    <a:ext uri="{FF2B5EF4-FFF2-40B4-BE49-F238E27FC236}">
                      <a16:creationId xmlns:a16="http://schemas.microsoft.com/office/drawing/2014/main" id="{043B7BED-28E4-47DC-83FE-92447BD6D972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AB1BD24-5186-4ACC-68F4-E2D7F6C07F2D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400" b="1" dirty="0">
                      <a:solidFill>
                        <a:srgbClr val="FC9D99"/>
                      </a:solidFill>
                      <a:latin typeface="DAGGERSQUARE" pitchFamily="50" charset="0"/>
                    </a:rPr>
                    <a:t>D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9533820-28F6-4979-0EB1-D883372E6CC0}"/>
                </a:ext>
              </a:extLst>
            </p:cNvPr>
            <p:cNvGrpSpPr/>
            <p:nvPr/>
          </p:nvGrpSpPr>
          <p:grpSpPr>
            <a:xfrm>
              <a:off x="-5862766" y="1630347"/>
              <a:ext cx="6196739" cy="3774236"/>
              <a:chOff x="508363" y="1287937"/>
              <a:chExt cx="6196739" cy="377423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162C5D4-31DA-184A-CE18-DE9ADBE51784}"/>
                  </a:ext>
                </a:extLst>
              </p:cNvPr>
              <p:cNvGrpSpPr/>
              <p:nvPr/>
            </p:nvGrpSpPr>
            <p:grpSpPr>
              <a:xfrm>
                <a:off x="50836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8" name="Circle: Hollow 57">
                  <a:extLst>
                    <a:ext uri="{FF2B5EF4-FFF2-40B4-BE49-F238E27FC236}">
                      <a16:creationId xmlns:a16="http://schemas.microsoft.com/office/drawing/2014/main" id="{CEFE0759-3635-9B05-6D30-81E7B3976601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Block Arc 58">
                  <a:extLst>
                    <a:ext uri="{FF2B5EF4-FFF2-40B4-BE49-F238E27FC236}">
                      <a16:creationId xmlns:a16="http://schemas.microsoft.com/office/drawing/2014/main" id="{E29CB293-1658-9D5B-A81D-957772FDE915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AC99F74-4091-86AA-DC30-4CFBA5A664FD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73E4F42-353F-484E-2599-9F9A5B5C581C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F57839E-81ED-21D3-763F-B9A70626840D}"/>
                  </a:ext>
                </a:extLst>
              </p:cNvPr>
              <p:cNvGrpSpPr/>
              <p:nvPr/>
            </p:nvGrpSpPr>
            <p:grpSpPr>
              <a:xfrm>
                <a:off x="2736843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4" name="Circle: Hollow 53">
                  <a:extLst>
                    <a:ext uri="{FF2B5EF4-FFF2-40B4-BE49-F238E27FC236}">
                      <a16:creationId xmlns:a16="http://schemas.microsoft.com/office/drawing/2014/main" id="{EA5D6195-4994-1362-47DE-C36DA9FD1582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Block Arc 54">
                  <a:extLst>
                    <a:ext uri="{FF2B5EF4-FFF2-40B4-BE49-F238E27FC236}">
                      <a16:creationId xmlns:a16="http://schemas.microsoft.com/office/drawing/2014/main" id="{23E31C2D-ED89-17B0-10AD-4B0607956B4C}"/>
                    </a:ext>
                  </a:extLst>
                </p:cNvPr>
                <p:cNvSpPr/>
                <p:nvPr/>
              </p:nvSpPr>
              <p:spPr>
                <a:xfrm rot="20700000">
                  <a:off x="1016107" y="1598470"/>
                  <a:ext cx="1343828" cy="1343828"/>
                </a:xfrm>
                <a:prstGeom prst="blockArc">
                  <a:avLst>
                    <a:gd name="adj1" fmla="val 1456961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B2681EA-3CF1-3E32-DC0C-3F55FDF17705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65%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370E6F0-E4B2-EDD0-6EE1-411B688AECE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4377234-41BC-5C72-1BE0-61D2688105DC}"/>
                  </a:ext>
                </a:extLst>
              </p:cNvPr>
              <p:cNvGrpSpPr/>
              <p:nvPr/>
            </p:nvGrpSpPr>
            <p:grpSpPr>
              <a:xfrm>
                <a:off x="4946336" y="1287937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50" name="Circle: Hollow 49">
                  <a:extLst>
                    <a:ext uri="{FF2B5EF4-FFF2-40B4-BE49-F238E27FC236}">
                      <a16:creationId xmlns:a16="http://schemas.microsoft.com/office/drawing/2014/main" id="{0D563390-16C3-5A21-75C2-D1DE5EBC1DCE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Block Arc 50">
                  <a:extLst>
                    <a:ext uri="{FF2B5EF4-FFF2-40B4-BE49-F238E27FC236}">
                      <a16:creationId xmlns:a16="http://schemas.microsoft.com/office/drawing/2014/main" id="{4062C49B-91C7-F30A-65C9-1EAB0740546C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9503893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32FF76E-1132-404A-4BCD-90A8CD4E346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55%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9383E7-A9DC-1EE5-32F7-EF6F9F0DCE19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CBBBCD2-D8BE-426B-7C81-C639D6A8C3C7}"/>
                  </a:ext>
                </a:extLst>
              </p:cNvPr>
              <p:cNvGrpSpPr/>
              <p:nvPr/>
            </p:nvGrpSpPr>
            <p:grpSpPr>
              <a:xfrm>
                <a:off x="50836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6" name="Circle: Hollow 45">
                  <a:extLst>
                    <a:ext uri="{FF2B5EF4-FFF2-40B4-BE49-F238E27FC236}">
                      <a16:creationId xmlns:a16="http://schemas.microsoft.com/office/drawing/2014/main" id="{22A7050F-D920-CB61-E2A7-044AE4927938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Block Arc 46">
                  <a:extLst>
                    <a:ext uri="{FF2B5EF4-FFF2-40B4-BE49-F238E27FC236}">
                      <a16:creationId xmlns:a16="http://schemas.microsoft.com/office/drawing/2014/main" id="{2DE3E2AB-B0DA-A276-CCC8-15716CD84FAC}"/>
                    </a:ext>
                  </a:extLst>
                </p:cNvPr>
                <p:cNvSpPr/>
                <p:nvPr/>
              </p:nvSpPr>
              <p:spPr>
                <a:xfrm rot="900000">
                  <a:off x="1016107" y="1598470"/>
                  <a:ext cx="1343828" cy="1343828"/>
                </a:xfrm>
                <a:prstGeom prst="blockArc">
                  <a:avLst>
                    <a:gd name="adj1" fmla="val 13906889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89DC425-632B-36EB-B146-3858E2A2ECF9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85%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549AA3-4F71-961E-5EDD-18DE86091003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0F78077-2502-A8DD-63E8-86B6718EAF6E}"/>
                  </a:ext>
                </a:extLst>
              </p:cNvPr>
              <p:cNvGrpSpPr/>
              <p:nvPr/>
            </p:nvGrpSpPr>
            <p:grpSpPr>
              <a:xfrm>
                <a:off x="2736843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42" name="Circle: Hollow 41">
                  <a:extLst>
                    <a:ext uri="{FF2B5EF4-FFF2-40B4-BE49-F238E27FC236}">
                      <a16:creationId xmlns:a16="http://schemas.microsoft.com/office/drawing/2014/main" id="{B05419DF-7634-20ED-FCEA-BBD3238E7B49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Block Arc 42">
                  <a:extLst>
                    <a:ext uri="{FF2B5EF4-FFF2-40B4-BE49-F238E27FC236}">
                      <a16:creationId xmlns:a16="http://schemas.microsoft.com/office/drawing/2014/main" id="{985E4FA1-84E5-1199-5C45-2FFA6F2B9344}"/>
                    </a:ext>
                  </a:extLst>
                </p:cNvPr>
                <p:cNvSpPr/>
                <p:nvPr/>
              </p:nvSpPr>
              <p:spPr>
                <a:xfrm rot="15300000">
                  <a:off x="1016107" y="1598470"/>
                  <a:ext cx="1343828" cy="1343828"/>
                </a:xfrm>
                <a:prstGeom prst="blockArc">
                  <a:avLst>
                    <a:gd name="adj1" fmla="val 3590627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112B13-0F5A-E5D6-92E4-9F1590786954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25%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74916C9-70B6-A515-ED38-42BF87105F50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16C1BC-C55D-DA3D-2CB4-E83F1F68CFD1}"/>
                  </a:ext>
                </a:extLst>
              </p:cNvPr>
              <p:cNvGrpSpPr/>
              <p:nvPr/>
            </p:nvGrpSpPr>
            <p:grpSpPr>
              <a:xfrm>
                <a:off x="4946336" y="3364339"/>
                <a:ext cx="1758766" cy="1697834"/>
                <a:chOff x="828691" y="1598470"/>
                <a:chExt cx="1758766" cy="1697834"/>
              </a:xfrm>
            </p:grpSpPr>
            <p:sp>
              <p:nvSpPr>
                <p:cNvPr id="38" name="Circle: Hollow 37">
                  <a:extLst>
                    <a:ext uri="{FF2B5EF4-FFF2-40B4-BE49-F238E27FC236}">
                      <a16:creationId xmlns:a16="http://schemas.microsoft.com/office/drawing/2014/main" id="{3C1E4304-9902-34A3-EFD7-1DEFD78667CC}"/>
                    </a:ext>
                  </a:extLst>
                </p:cNvPr>
                <p:cNvSpPr/>
                <p:nvPr/>
              </p:nvSpPr>
              <p:spPr>
                <a:xfrm>
                  <a:off x="1017454" y="1599817"/>
                  <a:ext cx="1341134" cy="1341134"/>
                </a:xfrm>
                <a:prstGeom prst="donut">
                  <a:avLst>
                    <a:gd name="adj" fmla="val 122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Block Arc 38">
                  <a:extLst>
                    <a:ext uri="{FF2B5EF4-FFF2-40B4-BE49-F238E27FC236}">
                      <a16:creationId xmlns:a16="http://schemas.microsoft.com/office/drawing/2014/main" id="{B5924194-B514-3CE3-BB21-6D3F74C0F5D2}"/>
                    </a:ext>
                  </a:extLst>
                </p:cNvPr>
                <p:cNvSpPr/>
                <p:nvPr/>
              </p:nvSpPr>
              <p:spPr>
                <a:xfrm rot="18000000">
                  <a:off x="1016107" y="1598470"/>
                  <a:ext cx="1343828" cy="1343828"/>
                </a:xfrm>
                <a:prstGeom prst="blockArc">
                  <a:avLst>
                    <a:gd name="adj1" fmla="val 1181616"/>
                    <a:gd name="adj2" fmla="val 9573011"/>
                    <a:gd name="adj3" fmla="val 12367"/>
                  </a:avLst>
                </a:prstGeom>
                <a:solidFill>
                  <a:srgbClr val="84A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49B73CB-7CD5-C68E-3CF9-0C3BCC4596D1}"/>
                    </a:ext>
                  </a:extLst>
                </p:cNvPr>
                <p:cNvSpPr txBox="1"/>
                <p:nvPr/>
              </p:nvSpPr>
              <p:spPr>
                <a:xfrm>
                  <a:off x="1229509" y="2039551"/>
                  <a:ext cx="9633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DAGGERSQUARE" pitchFamily="50" charset="0"/>
                    </a:rPr>
                    <a:t>35%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3064BCC-8AED-67C2-9601-73C47D6D5CCB}"/>
                    </a:ext>
                  </a:extLst>
                </p:cNvPr>
                <p:cNvSpPr txBox="1"/>
                <p:nvPr/>
              </p:nvSpPr>
              <p:spPr>
                <a:xfrm>
                  <a:off x="828691" y="2988527"/>
                  <a:ext cx="1758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DAGGERSQUARE" pitchFamily="50" charset="0"/>
                    </a:rPr>
                    <a:t>TYPE YOUR TEXT</a:t>
                  </a: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3CFAFB-3991-80B2-568D-04FF497E04D6}"/>
              </a:ext>
            </a:extLst>
          </p:cNvPr>
          <p:cNvSpPr txBox="1"/>
          <p:nvPr/>
        </p:nvSpPr>
        <p:spPr>
          <a:xfrm>
            <a:off x="2394514" y="1327828"/>
            <a:ext cx="789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When the KEY pin is not plugged into the computer, it is connected to GND (Data mode)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030A6-D37A-16CA-D073-9EC580552490}"/>
              </a:ext>
            </a:extLst>
          </p:cNvPr>
          <p:cNvSpPr txBox="1"/>
          <p:nvPr/>
        </p:nvSpPr>
        <p:spPr>
          <a:xfrm>
            <a:off x="2394513" y="2053898"/>
            <a:ext cx="789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After plugging into the computer, we change the KEY pin via VCC 5V (or through the 3V3) (Command mode)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71BCC3E-3E48-84B5-09A8-5E5C7C58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949" y="2851341"/>
            <a:ext cx="4081398" cy="309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1673FE-5256-C89A-298D-B8972EA7E57A}"/>
              </a:ext>
            </a:extLst>
          </p:cNvPr>
          <p:cNvSpPr txBox="1"/>
          <p:nvPr/>
        </p:nvSpPr>
        <p:spPr>
          <a:xfrm>
            <a:off x="2394513" y="6109931"/>
            <a:ext cx="789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Open the serial and switch Baud to 38400 then switch back to 9600 (baud rate adjustment)</a:t>
            </a:r>
          </a:p>
        </p:txBody>
      </p:sp>
    </p:spTree>
    <p:extLst>
      <p:ext uri="{BB962C8B-B14F-4D97-AF65-F5344CB8AC3E}">
        <p14:creationId xmlns:p14="http://schemas.microsoft.com/office/powerpoint/2010/main" val="10168069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F926869-6AA1-F6A6-9FC0-DC09EE81DA26}"/>
              </a:ext>
            </a:extLst>
          </p:cNvPr>
          <p:cNvGrpSpPr/>
          <p:nvPr/>
        </p:nvGrpSpPr>
        <p:grpSpPr>
          <a:xfrm>
            <a:off x="1490758" y="0"/>
            <a:ext cx="10729913" cy="6858000"/>
            <a:chOff x="-4114800" y="0"/>
            <a:chExt cx="10729913" cy="6858000"/>
          </a:xfrm>
          <a:effectLst>
            <a:outerShdw blurRad="254000" dist="88900" algn="l" rotWithShape="0">
              <a:schemeClr val="tx1">
                <a:lumMod val="95000"/>
                <a:lumOff val="5000"/>
                <a:alpha val="51000"/>
              </a:schemeClr>
            </a:outerShdw>
          </a:effectLst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EC27273-A1DE-A9EE-3E76-A401107B2930}"/>
                </a:ext>
              </a:extLst>
            </p:cNvPr>
            <p:cNvSpPr/>
            <p:nvPr/>
          </p:nvSpPr>
          <p:spPr>
            <a:xfrm>
              <a:off x="-4114800" y="0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6FE1AEB-A054-8EBC-88E9-62739D4234D2}"/>
                </a:ext>
              </a:extLst>
            </p:cNvPr>
            <p:cNvGrpSpPr/>
            <p:nvPr/>
          </p:nvGrpSpPr>
          <p:grpSpPr>
            <a:xfrm>
              <a:off x="5734050" y="2952212"/>
              <a:ext cx="881063" cy="923330"/>
              <a:chOff x="8401050" y="3607250"/>
              <a:chExt cx="881063" cy="923330"/>
            </a:xfrm>
          </p:grpSpPr>
          <p:sp>
            <p:nvSpPr>
              <p:cNvPr id="97" name="Rectangle: Top Corners Rounded 96">
                <a:extLst>
                  <a:ext uri="{FF2B5EF4-FFF2-40B4-BE49-F238E27FC236}">
                    <a16:creationId xmlns:a16="http://schemas.microsoft.com/office/drawing/2014/main" id="{8C058EF5-B1EB-A6B0-AFD6-F7EF2BDAFFBC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677AFA-2311-B4DA-7E58-1A764367B20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84AF9B"/>
                    </a:solidFill>
                    <a:latin typeface="DAGGERSQUARE" pitchFamily="50" charset="0"/>
                  </a:rPr>
                  <a:t>A</a:t>
                </a:r>
              </a:p>
            </p:txBody>
          </p:sp>
        </p:grpSp>
      </p:grpSp>
      <p:pic>
        <p:nvPicPr>
          <p:cNvPr id="100" name="Picture 2">
            <a:extLst>
              <a:ext uri="{FF2B5EF4-FFF2-40B4-BE49-F238E27FC236}">
                <a16:creationId xmlns:a16="http://schemas.microsoft.com/office/drawing/2014/main" id="{433CFA93-28FA-5E5F-5C36-A8354033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8" b="99855" l="3806" r="93772">
                        <a14:foregroundMark x1="23875" y1="16618" x2="21107" y2="52312"/>
                        <a14:foregroundMark x1="25087" y1="13728" x2="25779" y2="60549"/>
                        <a14:foregroundMark x1="10727" y1="11705" x2="11073" y2="67052"/>
                        <a14:foregroundMark x1="19204" y1="7225" x2="32007" y2="4046"/>
                        <a14:foregroundMark x1="5709" y1="4769" x2="5709" y2="4769"/>
                        <a14:foregroundMark x1="58824" y1="13728" x2="72318" y2="84682"/>
                        <a14:foregroundMark x1="65398" y1="11416" x2="71107" y2="50000"/>
                        <a14:foregroundMark x1="79585" y1="14306" x2="79585" y2="40462"/>
                        <a14:foregroundMark x1="79585" y1="40462" x2="70761" y2="14306"/>
                        <a14:foregroundMark x1="80796" y1="13439" x2="60381" y2="11127"/>
                        <a14:foregroundMark x1="67647" y1="5347" x2="79585" y2="2168"/>
                        <a14:foregroundMark x1="70415" y1="5058" x2="93772" y2="6936"/>
                        <a14:foregroundMark x1="88408" y1="5058" x2="89273" y2="70954"/>
                        <a14:foregroundMark x1="84602" y1="51879" x2="83391" y2="70231"/>
                        <a14:foregroundMark x1="82007" y1="61561" x2="81488" y2="77312"/>
                        <a14:foregroundMark x1="62630" y1="71821" x2="78547" y2="73121"/>
                        <a14:foregroundMark x1="58478" y1="72832" x2="77336" y2="79191"/>
                        <a14:foregroundMark x1="60727" y1="81792" x2="91176" y2="76734"/>
                        <a14:foregroundMark x1="58824" y1="82803" x2="82007" y2="82514"/>
                        <a14:foregroundMark x1="78547" y1="82081" x2="88408" y2="79624"/>
                        <a14:foregroundMark x1="84948" y1="72543" x2="91522" y2="73410"/>
                        <a14:foregroundMark x1="91176" y1="66763" x2="90830" y2="80491"/>
                        <a14:foregroundMark x1="28547" y1="65462" x2="28547" y2="75723"/>
                        <a14:foregroundMark x1="32699" y1="66040" x2="34256" y2="71821"/>
                        <a14:foregroundMark x1="34602" y1="64451" x2="38062" y2="68064"/>
                        <a14:foregroundMark x1="41176" y1="65751" x2="42388" y2="74133"/>
                        <a14:foregroundMark x1="37716" y1="68064" x2="35813" y2="73121"/>
                        <a14:foregroundMark x1="35467" y1="72832" x2="34948" y2="74711"/>
                        <a14:foregroundMark x1="29585" y1="74422" x2="23010" y2="77023"/>
                        <a14:foregroundMark x1="14187" y1="75723" x2="14187" y2="75723"/>
                        <a14:foregroundMark x1="27682" y1="63873" x2="18858" y2="71821"/>
                        <a14:foregroundMark x1="23010" y1="68642" x2="16609" y2="71821"/>
                        <a14:foregroundMark x1="12630" y1="72832" x2="22318" y2="69942"/>
                        <a14:foregroundMark x1="11938" y1="70954" x2="16090" y2="69653"/>
                        <a14:foregroundMark x1="11938" y1="69653" x2="11938" y2="69653"/>
                        <a14:foregroundMark x1="8824" y1="70520" x2="8824" y2="70520"/>
                        <a14:foregroundMark x1="7612" y1="72832" x2="7612" y2="72832"/>
                        <a14:foregroundMark x1="7612" y1="73121" x2="6920" y2="71532"/>
                        <a14:foregroundMark x1="8824" y1="66040" x2="8824" y2="66040"/>
                        <a14:foregroundMark x1="57266" y1="32370" x2="54671" y2="28179"/>
                        <a14:foregroundMark x1="56920" y1="31647" x2="56574" y2="24566"/>
                        <a14:foregroundMark x1="55709" y1="90318" x2="55709" y2="90318"/>
                        <a14:foregroundMark x1="63149" y1="89162" x2="63149" y2="89162"/>
                        <a14:foregroundMark x1="63149" y1="88728" x2="62630" y2="85116"/>
                        <a14:foregroundMark x1="62976" y1="92341" x2="62976" y2="90462"/>
                        <a14:foregroundMark x1="70588" y1="95087" x2="68858" y2="89884"/>
                        <a14:foregroundMark x1="63149" y1="96098" x2="63322" y2="93208"/>
                        <a14:foregroundMark x1="55709" y1="86994" x2="56055" y2="91474"/>
                        <a14:foregroundMark x1="55709" y1="59682" x2="56228" y2="79913"/>
                        <a14:foregroundMark x1="57612" y1="39451" x2="57612" y2="58815"/>
                        <a14:foregroundMark x1="57785" y1="37428" x2="58131" y2="41474"/>
                        <a14:foregroundMark x1="84775" y1="86127" x2="84948" y2="92341"/>
                        <a14:foregroundMark x1="90484" y1="86127" x2="91003" y2="92197"/>
                        <a14:foregroundMark x1="90830" y1="96965" x2="90830" y2="96098"/>
                        <a14:foregroundMark x1="84083" y1="97399" x2="82526" y2="92919"/>
                        <a14:foregroundMark x1="91176" y1="99133" x2="91003" y2="96387"/>
                        <a14:foregroundMark x1="84083" y1="99711" x2="83910" y2="97832"/>
                        <a14:foregroundMark x1="77163" y1="86127" x2="77336" y2="87428"/>
                        <a14:foregroundMark x1="69723" y1="86561" x2="69723" y2="99855"/>
                        <a14:foregroundMark x1="76644" y1="88295" x2="77509" y2="98555"/>
                        <a14:foregroundMark x1="63149" y1="97399" x2="62976" y2="98988"/>
                        <a14:foregroundMark x1="55709" y1="92341" x2="55536" y2="99133"/>
                        <a14:foregroundMark x1="55709" y1="88295" x2="56574" y2="99566"/>
                        <a14:foregroundMark x1="42734" y1="88150" x2="42907" y2="98266"/>
                        <a14:foregroundMark x1="35519" y1="90751" x2="35640" y2="98410"/>
                        <a14:foregroundMark x1="35467" y1="87428" x2="35519" y2="90751"/>
                        <a14:foregroundMark x1="29325" y1="97490" x2="29412" y2="99422"/>
                        <a14:foregroundMark x1="28893" y1="87861" x2="28982" y2="89833"/>
                        <a14:foregroundMark x1="22398" y1="97599" x2="22491" y2="99566"/>
                        <a14:foregroundMark x1="21972" y1="88584" x2="22095" y2="91185"/>
                        <a14:foregroundMark x1="14533" y1="95087" x2="14533" y2="99422"/>
                        <a14:foregroundMark x1="14533" y1="88728" x2="14533" y2="93680"/>
                        <a14:foregroundMark x1="14533" y1="88006" x2="14533" y2="88728"/>
                        <a14:foregroundMark x1="7785" y1="87861" x2="7958" y2="96532"/>
                        <a14:foregroundMark x1="8651" y1="99133" x2="8651" y2="99133"/>
                        <a14:foregroundMark x1="14360" y1="94509" x2="14360" y2="94509"/>
                        <a14:foregroundMark x1="22664" y1="92630" x2="22664" y2="92630"/>
                        <a14:foregroundMark x1="21972" y1="92486" x2="21972" y2="92486"/>
                        <a14:foregroundMark x1="15052" y1="91185" x2="15052" y2="91185"/>
                        <a14:foregroundMark x1="14533" y1="88728" x2="14533" y2="88728"/>
                        <a14:foregroundMark x1="15398" y1="88728" x2="15398" y2="88728"/>
                        <a14:foregroundMark x1="29412" y1="93497" x2="28893" y2="93497"/>
                        <a14:foregroundMark x1="22145" y1="95231" x2="22145" y2="95231"/>
                        <a14:foregroundMark x1="22318" y1="91763" x2="22318" y2="92341"/>
                        <a14:foregroundMark x1="22491" y1="94364" x2="22491" y2="94364"/>
                        <a14:foregroundMark x1="22491" y1="95665" x2="22491" y2="95665"/>
                        <a14:foregroundMark x1="22318" y1="96965" x2="22318" y2="96965"/>
                        <a14:foregroundMark x1="21972" y1="95376" x2="21972" y2="94364"/>
                        <a14:foregroundMark x1="22491" y1="93931" x2="22491" y2="96243"/>
                        <a14:foregroundMark x1="22145" y1="92630" x2="22145" y2="94798"/>
                        <a14:foregroundMark x1="21626" y1="88728" x2="21626" y2="88728"/>
                        <a14:foregroundMark x1="21799" y1="87428" x2="21799" y2="87428"/>
                        <a14:foregroundMark x1="43080" y1="97832" x2="42907" y2="98699"/>
                        <a14:foregroundMark x1="29104" y1="93343" x2="28893" y2="92052"/>
                        <a14:foregroundMark x1="29412" y1="95231" x2="29115" y2="93411"/>
                        <a14:foregroundMark x1="35813" y1="99711" x2="35813" y2="99711"/>
                        <a14:foregroundMark x1="29066" y1="90896" x2="29066" y2="90896"/>
                        <a14:backgroundMark x1="12284" y1="95087" x2="12284" y2="95087"/>
                        <a14:backgroundMark x1="19204" y1="97110" x2="19204" y2="97110"/>
                        <a14:backgroundMark x1="18241" y1="95231" x2="18512" y2="96532"/>
                        <a14:backgroundMark x1="18091" y1="94509" x2="18241" y2="95231"/>
                        <a14:backgroundMark x1="17820" y1="93208" x2="18091" y2="94509"/>
                        <a14:backgroundMark x1="19031" y1="91185" x2="19031" y2="91185"/>
                        <a14:backgroundMark x1="17993" y1="88728" x2="17993" y2="88728"/>
                        <a14:backgroundMark x1="25939" y1="96965" x2="25952" y2="97543"/>
                        <a14:backgroundMark x1="25922" y1="96243" x2="25939" y2="96965"/>
                        <a14:backgroundMark x1="25841" y1="92630" x2="25870" y2="93931"/>
                        <a14:backgroundMark x1="25834" y1="92341" x2="25841" y2="92630"/>
                        <a14:backgroundMark x1="25802" y1="90896" x2="25821" y2="91763"/>
                        <a14:backgroundMark x1="25779" y1="89884" x2="25802" y2="90896"/>
                        <a14:backgroundMark x1="30796" y1="93497" x2="30796" y2="93497"/>
                        <a14:backgroundMark x1="31142" y1="90751" x2="32007" y2="90751"/>
                        <a14:backgroundMark x1="31834" y1="90751" x2="31834" y2="90751"/>
                        <a14:backgroundMark x1="34256" y1="91763" x2="33564" y2="89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58" y="872880"/>
            <a:ext cx="2597269" cy="31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>
            <a:extLst>
              <a:ext uri="{FF2B5EF4-FFF2-40B4-BE49-F238E27FC236}">
                <a16:creationId xmlns:a16="http://schemas.microsoft.com/office/drawing/2014/main" id="{7BABCBA3-84FB-0433-5A56-641F6DD4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7" y="956712"/>
            <a:ext cx="4147117" cy="29029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C120899-3083-3CD4-B762-452B40299D4D}"/>
              </a:ext>
            </a:extLst>
          </p:cNvPr>
          <p:cNvSpPr txBox="1"/>
          <p:nvPr/>
        </p:nvSpPr>
        <p:spPr>
          <a:xfrm>
            <a:off x="5563328" y="83998"/>
            <a:ext cx="3854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52329F-D99E-10F7-F3E8-7DB30B07DD9A}"/>
              </a:ext>
            </a:extLst>
          </p:cNvPr>
          <p:cNvSpPr txBox="1"/>
          <p:nvPr/>
        </p:nvSpPr>
        <p:spPr>
          <a:xfrm>
            <a:off x="3451337" y="4124350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1. Frequency: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2.4 GHz ISM band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CB6115-E264-85BD-0871-D06A03AE3A00}"/>
              </a:ext>
            </a:extLst>
          </p:cNvPr>
          <p:cNvSpPr txBox="1"/>
          <p:nvPr/>
        </p:nvSpPr>
        <p:spPr>
          <a:xfrm>
            <a:off x="3473580" y="4545541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2. Operating voltage: 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3.3V to 5V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18D08B-3DA8-FF3E-B0D8-C56C2242428E}"/>
              </a:ext>
            </a:extLst>
          </p:cNvPr>
          <p:cNvSpPr txBox="1"/>
          <p:nvPr/>
        </p:nvSpPr>
        <p:spPr>
          <a:xfrm>
            <a:off x="3473580" y="4913929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BC417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EDC964-ABE4-0F63-F31E-E3B8F1966398}"/>
              </a:ext>
            </a:extLst>
          </p:cNvPr>
          <p:cNvSpPr txBox="1"/>
          <p:nvPr/>
        </p:nvSpPr>
        <p:spPr>
          <a:xfrm>
            <a:off x="3473580" y="5296744"/>
            <a:ext cx="361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4.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Flash memory: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8Mbit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C56419-2F09-9F87-F4EB-98D4DFD65833}"/>
              </a:ext>
            </a:extLst>
          </p:cNvPr>
          <p:cNvSpPr txBox="1"/>
          <p:nvPr/>
        </p:nvSpPr>
        <p:spPr>
          <a:xfrm>
            <a:off x="3473580" y="5697066"/>
            <a:ext cx="58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5. Bluetooth version:</a:t>
            </a:r>
            <a:r>
              <a:rPr lang="en-US" sz="1800" b="0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2.0 + EDR (Enhanced Data Rate)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6B0793-6460-2D57-60F9-EE6F01A58077}"/>
              </a:ext>
            </a:extLst>
          </p:cNvPr>
          <p:cNvSpPr txBox="1"/>
          <p:nvPr/>
        </p:nvSpPr>
        <p:spPr>
          <a:xfrm>
            <a:off x="3473580" y="6072014"/>
            <a:ext cx="497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6.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system: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Bluetooth CSR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Bluecore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04 external single chip with CMOS technology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D1615-4777-89D5-1ACC-36436EC75B3D}"/>
              </a:ext>
            </a:extLst>
          </p:cNvPr>
          <p:cNvSpPr txBox="1"/>
          <p:nvPr/>
        </p:nvSpPr>
        <p:spPr>
          <a:xfrm>
            <a:off x="9285502" y="4164892"/>
            <a:ext cx="276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7.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Protocol: IEEE 802.15.1 standard</a:t>
            </a:r>
            <a:endParaRPr lang="en-US" sz="2400" dirty="0">
              <a:solidFill>
                <a:srgbClr val="FACDB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F87DD0-B660-4FD3-9876-F10CFF006B32}"/>
              </a:ext>
            </a:extLst>
          </p:cNvPr>
          <p:cNvGrpSpPr/>
          <p:nvPr/>
        </p:nvGrpSpPr>
        <p:grpSpPr>
          <a:xfrm>
            <a:off x="1490758" y="-21467"/>
            <a:ext cx="10729913" cy="6858000"/>
            <a:chOff x="-52197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0D95A8-67B5-4055-9C4F-3DBEE1C07201}"/>
                </a:ext>
              </a:extLst>
            </p:cNvPr>
            <p:cNvGrpSpPr/>
            <p:nvPr/>
          </p:nvGrpSpPr>
          <p:grpSpPr>
            <a:xfrm>
              <a:off x="4629150" y="2511334"/>
              <a:ext cx="881063" cy="923330"/>
              <a:chOff x="8401050" y="3607250"/>
              <a:chExt cx="881063" cy="923330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C8C7A8"/>
                    </a:solidFill>
                    <a:latin typeface="DAGGERSQUARE" pitchFamily="50" charset="0"/>
                  </a:rPr>
                  <a:t>B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6C71D-825B-E429-D651-0EECFC91AEBD}"/>
              </a:ext>
            </a:extLst>
          </p:cNvPr>
          <p:cNvSpPr txBox="1"/>
          <p:nvPr/>
        </p:nvSpPr>
        <p:spPr>
          <a:xfrm>
            <a:off x="4240216" y="143517"/>
            <a:ext cx="5573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w Cen MT" panose="020B0602020104020603" pitchFamily="34" charset="0"/>
              </a:rPr>
              <a:t>PRINCIPLE OF OPERATIO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922E1-86DE-486B-AE55-E96BA506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0" b="93155" l="8804" r="95699">
                        <a14:foregroundMark x1="31788" y1="23205" x2="31586" y2="51085"/>
                        <a14:foregroundMark x1="31586" y1="51085" x2="46841" y2="48247"/>
                        <a14:foregroundMark x1="46841" y1="48247" x2="47984" y2="43072"/>
                        <a14:foregroundMark x1="27755" y1="19366" x2="77352" y2="14023"/>
                        <a14:foregroundMark x1="39651" y1="26043" x2="71640" y2="35559"/>
                        <a14:foregroundMark x1="25202" y1="11185" x2="77083" y2="18531"/>
                        <a14:foregroundMark x1="22782" y1="14357" x2="28831" y2="73289"/>
                        <a14:foregroundMark x1="28831" y1="73289" x2="43548" y2="84307"/>
                        <a14:foregroundMark x1="43548" y1="84307" x2="60148" y2="85476"/>
                        <a14:foregroundMark x1="26882" y1="45743" x2="30444" y2="77963"/>
                        <a14:foregroundMark x1="27487" y1="81636" x2="69355" y2="80301"/>
                        <a14:foregroundMark x1="30578" y1="82972" x2="71976" y2="84140"/>
                        <a14:foregroundMark x1="41062" y1="85810" x2="74731" y2="85643"/>
                        <a14:foregroundMark x1="36089" y1="88815" x2="64382" y2="86978"/>
                        <a14:foregroundMark x1="41599" y1="89149" x2="69086" y2="89149"/>
                        <a14:foregroundMark x1="47379" y1="89649" x2="62970" y2="89649"/>
                        <a14:foregroundMark x1="35148" y1="89816" x2="51882" y2="90818"/>
                        <a14:foregroundMark x1="35753" y1="89149" x2="48454" y2="89816"/>
                        <a14:foregroundMark x1="34610" y1="90985" x2="49530" y2="89482"/>
                        <a14:foregroundMark x1="25874" y1="64942" x2="32056" y2="49416"/>
                        <a14:foregroundMark x1="32056" y1="44073" x2="30309" y2="70117"/>
                        <a14:foregroundMark x1="34610" y1="30217" x2="36290" y2="62938"/>
                        <a14:foregroundMark x1="31855" y1="24875" x2="35349" y2="65776"/>
                        <a14:foregroundMark x1="32258" y1="26377" x2="29973" y2="66611"/>
                        <a14:foregroundMark x1="25470" y1="52087" x2="25470" y2="72454"/>
                        <a14:foregroundMark x1="23589" y1="39399" x2="25202" y2="78297"/>
                        <a14:foregroundMark x1="24731" y1="55426" x2="24731" y2="89649"/>
                        <a14:foregroundMark x1="89651" y1="30050" x2="90323" y2="93656"/>
                        <a14:foregroundMark x1="91801" y1="30384" x2="90995" y2="78965"/>
                        <a14:foregroundMark x1="91734" y1="17362" x2="93011" y2="69783"/>
                        <a14:foregroundMark x1="93280" y1="23372" x2="92675" y2="76461"/>
                        <a14:foregroundMark x1="91734" y1="14524" x2="86761" y2="14023"/>
                        <a14:foregroundMark x1="95296" y1="92821" x2="95296" y2="92821"/>
                        <a14:foregroundMark x1="95766" y1="93656" x2="95766" y2="93656"/>
                        <a14:foregroundMark x1="15995" y1="71285" x2="15995" y2="71285"/>
                        <a14:foregroundMark x1="12769" y1="71285" x2="12769" y2="71285"/>
                        <a14:foregroundMark x1="13441" y1="71452" x2="17540" y2="72454"/>
                        <a14:foregroundMark x1="9677" y1="71452" x2="19892" y2="72454"/>
                        <a14:foregroundMark x1="9409" y1="84975" x2="20497" y2="86144"/>
                        <a14:foregroundMark x1="20497" y1="86144" x2="21909" y2="85810"/>
                        <a14:foregroundMark x1="8804" y1="56761" x2="21304" y2="59098"/>
                        <a14:foregroundMark x1="9610" y1="43072" x2="21371" y2="43239"/>
                        <a14:foregroundMark x1="9610" y1="28381" x2="20766" y2="29048"/>
                        <a14:foregroundMark x1="9476" y1="14023" x2="23454" y2="15025"/>
                        <a14:foregroundMark x1="26949" y1="89816" x2="29704" y2="90150"/>
                        <a14:foregroundMark x1="27755" y1="90484" x2="35349" y2="90150"/>
                        <a14:foregroundMark x1="31855" y1="91820" x2="34409" y2="91820"/>
                        <a14:foregroundMark x1="24126" y1="92154" x2="27755" y2="91653"/>
                        <a14:foregroundMark x1="22312" y1="92487" x2="22984" y2="92154"/>
                        <a14:foregroundMark x1="22379" y1="71452" x2="22379" y2="71452"/>
                        <a14:foregroundMark x1="21505" y1="71452" x2="21505" y2="71452"/>
                        <a14:backgroundMark x1="14516" y1="50250" x2="14785" y2="50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67" y="1171870"/>
            <a:ext cx="5604614" cy="22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669CF-DA91-9998-711A-E86DFF42F418}"/>
              </a:ext>
            </a:extLst>
          </p:cNvPr>
          <p:cNvSpPr txBox="1"/>
          <p:nvPr/>
        </p:nvSpPr>
        <p:spPr>
          <a:xfrm>
            <a:off x="3462949" y="3526176"/>
            <a:ext cx="5604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Based on sequential communication protocol.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62F96-1615-C047-D6E7-EAC5BE11A930}"/>
              </a:ext>
            </a:extLst>
          </p:cNvPr>
          <p:cNvSpPr txBox="1"/>
          <p:nvPr/>
        </p:nvSpPr>
        <p:spPr>
          <a:xfrm>
            <a:off x="3461734" y="4044611"/>
            <a:ext cx="751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Receive data and remove the beginning and end, then pass it through UART</a:t>
            </a:r>
            <a:r>
              <a:rPr lang="en-US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F7971-87D3-B4FD-75A0-C9C89F3591FE}"/>
              </a:ext>
            </a:extLst>
          </p:cNvPr>
          <p:cNvSpPr txBox="1"/>
          <p:nvPr/>
        </p:nvSpPr>
        <p:spPr>
          <a:xfrm>
            <a:off x="3461733" y="4455642"/>
            <a:ext cx="67712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Builds a Bluetooth packet and sends it over a Bluetooth wireless connection to the receiving device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E3FD3-79E5-89B8-06D3-20A308E7B96D}"/>
              </a:ext>
            </a:extLst>
          </p:cNvPr>
          <p:cNvSpPr txBox="1"/>
          <p:nvPr/>
        </p:nvSpPr>
        <p:spPr>
          <a:xfrm>
            <a:off x="3461732" y="5159206"/>
            <a:ext cx="75169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dirty="0"/>
              <a:t>- </a:t>
            </a:r>
            <a:r>
              <a:rPr lang="en-US" dirty="0"/>
              <a:t>HC-05 has two operating modes: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Command </a:t>
            </a:r>
            <a:r>
              <a:rPr lang="en-US" dirty="0" err="1"/>
              <a:t>Mode:You</a:t>
            </a:r>
            <a:r>
              <a:rPr lang="en-US" dirty="0"/>
              <a:t> can communicate with the Bluetooth module 	via AT commands</a:t>
            </a:r>
          </a:p>
          <a:p>
            <a:pPr fontAlgn="base"/>
            <a:r>
              <a:rPr lang="en-US" sz="2000" dirty="0"/>
              <a:t>	</a:t>
            </a:r>
            <a:r>
              <a:rPr lang="en-US" dirty="0"/>
              <a:t>Ex: AT + NAME = ****** : To set/change device name</a:t>
            </a:r>
          </a:p>
          <a:p>
            <a:pPr fontAlgn="base"/>
            <a:r>
              <a:rPr lang="en-US" sz="2000" dirty="0"/>
              <a:t>	+ </a:t>
            </a:r>
            <a:r>
              <a:rPr lang="en-US" dirty="0"/>
              <a:t>Data Mode: used to communicate with other Bluetooth devices</a:t>
            </a:r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AB1F5F-FC4D-4A86-A9E5-BBEB8A5FDA63}"/>
              </a:ext>
            </a:extLst>
          </p:cNvPr>
          <p:cNvGrpSpPr/>
          <p:nvPr/>
        </p:nvGrpSpPr>
        <p:grpSpPr>
          <a:xfrm>
            <a:off x="910487" y="0"/>
            <a:ext cx="10729913" cy="6858000"/>
            <a:chOff x="-63246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61F369-01B8-42C0-AB81-1CDAED90BB31}"/>
                </a:ext>
              </a:extLst>
            </p:cNvPr>
            <p:cNvSpPr/>
            <p:nvPr/>
          </p:nvSpPr>
          <p:spPr>
            <a:xfrm>
              <a:off x="-6324600" y="0"/>
              <a:ext cx="9848850" cy="6858000"/>
            </a:xfrm>
            <a:prstGeom prst="rect">
              <a:avLst/>
            </a:prstGeom>
            <a:solidFill>
              <a:srgbClr val="FC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B5E647-0CEC-423F-B558-37B9E35FDE29}"/>
                </a:ext>
              </a:extLst>
            </p:cNvPr>
            <p:cNvGrpSpPr/>
            <p:nvPr/>
          </p:nvGrpSpPr>
          <p:grpSpPr>
            <a:xfrm>
              <a:off x="3524250" y="2049669"/>
              <a:ext cx="881063" cy="923330"/>
              <a:chOff x="8401050" y="3607250"/>
              <a:chExt cx="881063" cy="923330"/>
            </a:xfrm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8FBCEB8D-B1DF-412C-A248-C5E7E6FECF6F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47BC8A-CC83-433F-B204-2012A7E0FDD3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ACDB0"/>
                    </a:solidFill>
                    <a:latin typeface="DAGGERSQUARE" pitchFamily="50" charset="0"/>
                  </a:rPr>
                  <a:t>C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A1CB8F-2FCB-FFA3-B5C2-0624B349F3C0}"/>
              </a:ext>
            </a:extLst>
          </p:cNvPr>
          <p:cNvSpPr txBox="1"/>
          <p:nvPr/>
        </p:nvSpPr>
        <p:spPr>
          <a:xfrm>
            <a:off x="910487" y="295917"/>
            <a:ext cx="984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w Cen MT" panose="020B0602020104020603" pitchFamily="34" charset="0"/>
              </a:rPr>
              <a:t>HOW TO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CFAFB-3991-80B2-568D-04FF497E04D6}"/>
              </a:ext>
            </a:extLst>
          </p:cNvPr>
          <p:cNvSpPr txBox="1"/>
          <p:nvPr/>
        </p:nvSpPr>
        <p:spPr>
          <a:xfrm>
            <a:off x="2679269" y="1316978"/>
            <a:ext cx="778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When the KEY pin is not plugged into the computer, it is connected to GND (Data mode)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030A6-D37A-16CA-D073-9EC580552490}"/>
              </a:ext>
            </a:extLst>
          </p:cNvPr>
          <p:cNvSpPr txBox="1"/>
          <p:nvPr/>
        </p:nvSpPr>
        <p:spPr>
          <a:xfrm>
            <a:off x="2679268" y="2043048"/>
            <a:ext cx="778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After plugging into the computer, we change the KEY pin via VCC 5V (or through the 3V3) (Command mode)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71BCC3E-3E48-84B5-09A8-5E5C7C58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949" y="2851341"/>
            <a:ext cx="4081398" cy="309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1673FE-5256-C89A-298D-B8972EA7E57A}"/>
              </a:ext>
            </a:extLst>
          </p:cNvPr>
          <p:cNvSpPr txBox="1"/>
          <p:nvPr/>
        </p:nvSpPr>
        <p:spPr>
          <a:xfrm>
            <a:off x="2679268" y="6099081"/>
            <a:ext cx="778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Open the serial and switch Baud to 38400 then switch back to 9600 (baud rate adjustment)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9EA317-DA1C-99F5-3A24-EA837D06A057}"/>
              </a:ext>
            </a:extLst>
          </p:cNvPr>
          <p:cNvGrpSpPr/>
          <p:nvPr/>
        </p:nvGrpSpPr>
        <p:grpSpPr>
          <a:xfrm>
            <a:off x="0" y="-22691"/>
            <a:ext cx="10729913" cy="6858000"/>
            <a:chOff x="-7429500" y="0"/>
            <a:chExt cx="10729913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5911F5B-21AA-645B-0B9F-4B128E8AA14C}"/>
                </a:ext>
              </a:extLst>
            </p:cNvPr>
            <p:cNvSpPr/>
            <p:nvPr/>
          </p:nvSpPr>
          <p:spPr>
            <a:xfrm>
              <a:off x="-7429500" y="0"/>
              <a:ext cx="9848850" cy="6858000"/>
            </a:xfrm>
            <a:prstGeom prst="rect">
              <a:avLst/>
            </a:prstGeom>
            <a:solidFill>
              <a:srgbClr val="FF4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B9C8D18-0799-53A9-B662-7F55260F9997}"/>
                </a:ext>
              </a:extLst>
            </p:cNvPr>
            <p:cNvGrpSpPr/>
            <p:nvPr/>
          </p:nvGrpSpPr>
          <p:grpSpPr>
            <a:xfrm>
              <a:off x="2419350" y="1588004"/>
              <a:ext cx="881063" cy="923330"/>
              <a:chOff x="8401050" y="3607250"/>
              <a:chExt cx="881063" cy="923330"/>
            </a:xfrm>
          </p:grpSpPr>
          <p:sp>
            <p:nvSpPr>
              <p:cNvPr id="64" name="Rectangle: Top Corners Rounded 63">
                <a:extLst>
                  <a:ext uri="{FF2B5EF4-FFF2-40B4-BE49-F238E27FC236}">
                    <a16:creationId xmlns:a16="http://schemas.microsoft.com/office/drawing/2014/main" id="{043B7BED-28E4-47DC-83FE-92447BD6D972}"/>
                  </a:ext>
                </a:extLst>
              </p:cNvPr>
              <p:cNvSpPr/>
              <p:nvPr/>
            </p:nvSpPr>
            <p:spPr>
              <a:xfrm rot="5400000">
                <a:off x="8400703" y="3628384"/>
                <a:ext cx="881757" cy="881063"/>
              </a:xfrm>
              <a:prstGeom prst="round2Same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AB1BD24-5186-4ACC-68F4-E2D7F6C07F2D}"/>
                  </a:ext>
                </a:extLst>
              </p:cNvPr>
              <p:cNvSpPr txBox="1"/>
              <p:nvPr/>
            </p:nvSpPr>
            <p:spPr>
              <a:xfrm>
                <a:off x="8513922" y="3607250"/>
                <a:ext cx="674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C9D99"/>
                    </a:solidFill>
                    <a:latin typeface="DAGGERSQUARE" pitchFamily="50" charset="0"/>
                  </a:rPr>
                  <a:t>D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0F1843E-A63C-E0F5-2E2E-1C136536EF31}"/>
              </a:ext>
            </a:extLst>
          </p:cNvPr>
          <p:cNvSpPr txBox="1"/>
          <p:nvPr/>
        </p:nvSpPr>
        <p:spPr>
          <a:xfrm>
            <a:off x="0" y="274062"/>
            <a:ext cx="9813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w Cen MT" panose="020B0602020104020603" pitchFamily="34" charset="0"/>
              </a:rPr>
              <a:t>FUNCTION OF THE PINS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1ECAD-780A-45BF-23F0-F50D8187F8F3}"/>
              </a:ext>
            </a:extLst>
          </p:cNvPr>
          <p:cNvSpPr txBox="1"/>
          <p:nvPr/>
        </p:nvSpPr>
        <p:spPr>
          <a:xfrm>
            <a:off x="403258" y="1178773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</a:rPr>
              <a:t>1. </a:t>
            </a:r>
            <a:r>
              <a:rPr lang="en-US" sz="2400" dirty="0">
                <a:solidFill>
                  <a:schemeClr val="bg1"/>
                </a:solidFill>
              </a:rPr>
              <a:t>Embedded project.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7A5DB2-99B2-0624-8DC3-85C7FAAAA042}"/>
              </a:ext>
            </a:extLst>
          </p:cNvPr>
          <p:cNvSpPr txBox="1"/>
          <p:nvPr/>
        </p:nvSpPr>
        <p:spPr>
          <a:xfrm>
            <a:off x="403258" y="1709310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</a:rPr>
              <a:t>2. </a:t>
            </a:r>
            <a:r>
              <a:rPr lang="en-US" sz="2400" dirty="0">
                <a:solidFill>
                  <a:schemeClr val="bg1"/>
                </a:solidFill>
              </a:rPr>
              <a:t>Data transfer between two HC-05 modules.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BA624-8748-48C2-9B10-55328E705492}"/>
              </a:ext>
            </a:extLst>
          </p:cNvPr>
          <p:cNvSpPr txBox="1"/>
          <p:nvPr/>
        </p:nvSpPr>
        <p:spPr>
          <a:xfrm>
            <a:off x="403258" y="2240318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3. </a:t>
            </a:r>
            <a:r>
              <a:rPr lang="en-US" sz="2400" dirty="0">
                <a:solidFill>
                  <a:schemeClr val="bg1"/>
                </a:solidFill>
              </a:rPr>
              <a:t>Send data from HC-05 to another Bluetooth device.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1C546F-D308-C4A0-AE4E-680A93935712}"/>
              </a:ext>
            </a:extLst>
          </p:cNvPr>
          <p:cNvSpPr txBox="1"/>
          <p:nvPr/>
        </p:nvSpPr>
        <p:spPr>
          <a:xfrm>
            <a:off x="403258" y="2705538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4. </a:t>
            </a:r>
            <a:r>
              <a:rPr lang="en-US" sz="2400" dirty="0">
                <a:solidFill>
                  <a:schemeClr val="bg1"/>
                </a:solidFill>
              </a:rPr>
              <a:t>Control the device remotely via Bluetooth.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5635F-1E8C-3254-0D37-D640AD5BC857}"/>
              </a:ext>
            </a:extLst>
          </p:cNvPr>
          <p:cNvSpPr txBox="1"/>
          <p:nvPr/>
        </p:nvSpPr>
        <p:spPr>
          <a:xfrm>
            <a:off x="403258" y="3168638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5. </a:t>
            </a:r>
            <a:r>
              <a:rPr lang="en-US" sz="2400" dirty="0">
                <a:solidFill>
                  <a:schemeClr val="bg1"/>
                </a:solidFill>
              </a:rPr>
              <a:t>Control the robot via Bluetooth.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C532E3-0E74-195F-9543-85E320398827}"/>
              </a:ext>
            </a:extLst>
          </p:cNvPr>
          <p:cNvSpPr txBox="1"/>
          <p:nvPr/>
        </p:nvSpPr>
        <p:spPr>
          <a:xfrm>
            <a:off x="403258" y="3619370"/>
            <a:ext cx="7784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6. </a:t>
            </a:r>
            <a:r>
              <a:rPr lang="en-US" sz="2400" dirty="0">
                <a:solidFill>
                  <a:schemeClr val="bg1"/>
                </a:solidFill>
              </a:rPr>
              <a:t>Wireless headphones and mouse.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123B3BB-9A04-5DFC-D550-33C2B52E2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43" y="4375345"/>
            <a:ext cx="3184141" cy="2129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C4B18C6-0E79-9130-237E-069BE8F6D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1" y="4357266"/>
            <a:ext cx="2214099" cy="22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6DC17FC-F3D5-88B3-6BFC-E196027A8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04" y="4398478"/>
            <a:ext cx="2508081" cy="214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3747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0" grpId="0"/>
      <p:bldP spid="23" grpId="0"/>
      <p:bldP spid="24" grpId="0"/>
      <p:bldP spid="25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4519</TotalTime>
  <Words>1708</Words>
  <Application>Microsoft Office PowerPoint</Application>
  <PresentationFormat>Widescreen</PresentationFormat>
  <Paragraphs>281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DAGGERSQUARE</vt:lpstr>
      <vt:lpstr>Arial</vt:lpstr>
      <vt:lpstr>Calibri</vt:lpstr>
      <vt:lpstr>Calibri Light</vt:lpstr>
      <vt:lpstr>Roboto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Thuy Duong Luong Ngoc</cp:lastModifiedBy>
  <cp:revision>41</cp:revision>
  <dcterms:created xsi:type="dcterms:W3CDTF">2017-11-09T17:58:25Z</dcterms:created>
  <dcterms:modified xsi:type="dcterms:W3CDTF">2024-01-22T18:00:31Z</dcterms:modified>
</cp:coreProperties>
</file>